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88" r:id="rId2"/>
    <p:sldId id="289" r:id="rId3"/>
    <p:sldId id="290" r:id="rId4"/>
    <p:sldId id="291" r:id="rId5"/>
    <p:sldId id="256" r:id="rId6"/>
    <p:sldId id="257" r:id="rId7"/>
    <p:sldId id="272" r:id="rId8"/>
    <p:sldId id="273" r:id="rId9"/>
    <p:sldId id="274" r:id="rId10"/>
    <p:sldId id="275" r:id="rId11"/>
    <p:sldId id="276" r:id="rId12"/>
    <p:sldId id="277" r:id="rId13"/>
    <p:sldId id="292" r:id="rId14"/>
    <p:sldId id="278" r:id="rId15"/>
    <p:sldId id="279" r:id="rId16"/>
    <p:sldId id="280" r:id="rId17"/>
    <p:sldId id="293" r:id="rId18"/>
    <p:sldId id="281" r:id="rId19"/>
    <p:sldId id="282" r:id="rId20"/>
    <p:sldId id="258" r:id="rId21"/>
    <p:sldId id="283" r:id="rId22"/>
    <p:sldId id="284" r:id="rId23"/>
    <p:sldId id="285" r:id="rId24"/>
    <p:sldId id="286" r:id="rId25"/>
    <p:sldId id="287" r:id="rId26"/>
    <p:sldId id="259" r:id="rId27"/>
    <p:sldId id="294" r:id="rId28"/>
    <p:sldId id="260" r:id="rId29"/>
    <p:sldId id="295" r:id="rId30"/>
    <p:sldId id="296" r:id="rId31"/>
    <p:sldId id="297" r:id="rId32"/>
    <p:sldId id="298" r:id="rId33"/>
    <p:sldId id="299" r:id="rId34"/>
    <p:sldId id="300" r:id="rId35"/>
    <p:sldId id="328" r:id="rId36"/>
    <p:sldId id="329" r:id="rId37"/>
    <p:sldId id="301" r:id="rId38"/>
    <p:sldId id="302" r:id="rId39"/>
    <p:sldId id="330" r:id="rId40"/>
    <p:sldId id="331" r:id="rId41"/>
    <p:sldId id="303" r:id="rId42"/>
    <p:sldId id="261" r:id="rId43"/>
    <p:sldId id="304" r:id="rId44"/>
    <p:sldId id="305" r:id="rId45"/>
    <p:sldId id="332" r:id="rId46"/>
    <p:sldId id="262" r:id="rId47"/>
    <p:sldId id="263" r:id="rId48"/>
    <p:sldId id="306" r:id="rId49"/>
    <p:sldId id="333" r:id="rId50"/>
    <p:sldId id="335" r:id="rId51"/>
    <p:sldId id="334" r:id="rId52"/>
    <p:sldId id="264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265" r:id="rId61"/>
    <p:sldId id="314" r:id="rId62"/>
    <p:sldId id="315" r:id="rId63"/>
    <p:sldId id="316" r:id="rId64"/>
    <p:sldId id="266" r:id="rId65"/>
    <p:sldId id="318" r:id="rId66"/>
    <p:sldId id="319" r:id="rId67"/>
    <p:sldId id="320" r:id="rId68"/>
    <p:sldId id="267" r:id="rId69"/>
    <p:sldId id="321" r:id="rId70"/>
    <p:sldId id="317" r:id="rId71"/>
    <p:sldId id="322" r:id="rId72"/>
    <p:sldId id="323" r:id="rId73"/>
    <p:sldId id="325" r:id="rId74"/>
    <p:sldId id="326" r:id="rId75"/>
    <p:sldId id="327" r:id="rId76"/>
    <p:sldId id="268" r:id="rId77"/>
    <p:sldId id="270" r:id="rId78"/>
    <p:sldId id="269" r:id="rId79"/>
    <p:sldId id="271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E1E1E1"/>
    <a:srgbClr val="A5A5A5"/>
    <a:srgbClr val="D4DADC"/>
    <a:srgbClr val="DFDFDF"/>
    <a:srgbClr val="848D8D"/>
    <a:srgbClr val="75AADB"/>
    <a:srgbClr val="5B565B"/>
    <a:srgbClr val="00FF00"/>
    <a:srgbClr val="74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>
      <p:cViewPr>
        <p:scale>
          <a:sx n="33" d="100"/>
          <a:sy n="33" d="100"/>
        </p:scale>
        <p:origin x="2731" y="1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925"/>
    </p:cViewPr>
  </p:sorter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2A569-97F6-47CD-8108-FF32AF24CA11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14BFF-D3E8-4298-BCA0-B3CF7993C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85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4BFF-D3E8-4298-BCA0-B3CF7993C55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30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E24E5-05C0-422D-9AB6-A2A56E746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092BF2-DED2-4BBA-B9FA-5C27EB456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EACEB5-99B3-4BAF-90EE-54EDA802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D46BA-1B97-447B-BC46-BE2D3BB6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E9A6D3-A1AB-4E7D-A7B5-E96DA5B8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26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9DF0D-94C4-43FC-B64E-B0362EE6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0B80D8-5830-40D1-B723-98CDA3A9A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4FD7B-6B1A-438D-9425-213AD55C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9D440-2153-4C0C-ACD1-91C03C61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3144-59FB-411A-AAAD-4E045CF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13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64827B-635C-4C1D-9563-F1902572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B54ECA-3342-424A-BE94-5FC3A4F20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33D2C6-3865-49C4-9F2F-A5F20509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3C7A08-2DF7-4B67-934E-086FDAD5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36C914-BB29-4F70-B2FD-FE3A49B1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17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05EE-DD77-4C64-90DE-DD10CEBA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EE0FC-D6FC-49E5-80B2-08E15F30A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225D9A-095F-4E6E-AC36-56D78137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170B15-BB5A-4049-971A-6F78969D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5E2FA-E398-40F4-B2D4-76238799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7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72D08-C1B1-48A4-AF37-BA5FF1B2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6F1106-AADB-4AD9-BEAA-3836B402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B7FD6C-0125-461B-B1F2-CC0FF575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D1A4D6-D6E3-4286-BB97-052ED414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0FCA8D-A390-4DAB-87A7-FAC38996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0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A2D08-A7DD-489E-98E2-935D3B14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D436E-8986-4A36-A517-FFC2A87E7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51A89-CEBC-4923-BEAC-D986C4384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CDDF64-CEDE-4B65-AEDD-3E326D43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F38E8-F34A-459F-AF81-AA07BA26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246120-B318-4E97-885B-109FFFF8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0AE14-4E28-4D7E-9548-9074A738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A81DDB-2ABD-4C4C-8C02-9E3345F93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AD9D78-00E1-4A82-9097-33B762542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D702C0-EAAA-40CD-8692-01CF5F49B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CD7712-6F8E-4420-98D1-1598B06C9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818F13-77DF-474F-AF27-6E7931CA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362815-9229-49B0-B4AA-0D56CBC2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C8EF34-6C5F-4AFC-BEE1-7423C8D5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2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B6C14-63A6-4B6B-B043-8335B62F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D05BB1-5B41-4231-BA55-EEF4C41F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A4594B-84DF-450D-9B56-FD84C05C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C84F8D-290B-446B-809E-E85E9D71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ACF5A72-1A51-45C8-80E3-11070567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D0D4BE-AB5D-48CE-9971-6C6AE120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8DA8F7-1C4B-4CA5-B471-9E38085C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52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BEDA6-6E6D-42F0-9C6E-1F472F6B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815715-93EB-49E4-B73C-6DC15D44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D28B1B-1CDA-48AB-A273-16E26FD39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DEE447-9D52-4AC4-AE78-0E112E08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F9BE37-B1B0-406C-BF58-C52A8A09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A4B6DF-5720-44C0-AF73-21853FD8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46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DF64F-F922-4783-9161-00462719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B9EC3D-6637-4F56-8587-864ADEF53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20FDBF-4ED0-4389-9D73-27444685E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3A8753-656A-473E-9F99-33121CBD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0935C8-C108-4663-9119-50DDE406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3C2CEC-D4E2-4545-8A92-B20506D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3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C5E1127-8065-486E-9DEF-2EFDDA6C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079159-ED57-4B11-86FF-4E43F7EF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43ED43-E21C-4803-9A76-1A58D9C01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95F7-5BF8-4B20-B3C1-BDA9E98BBAFE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35746F-2070-4026-AC33-6F6F157C1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12C667-CF1E-4D58-BA14-9B75070A6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microsoft.com/office/2007/relationships/hdphoto" Target="../media/hdphoto1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microsoft.com/office/2007/relationships/hdphoto" Target="../media/hdphoto1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0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0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image" Target="../media/image110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13" Type="http://schemas.openxmlformats.org/officeDocument/2006/relationships/image" Target="../media/image1180.png"/><Relationship Id="rId18" Type="http://schemas.openxmlformats.org/officeDocument/2006/relationships/image" Target="../media/image124.png"/><Relationship Id="rId3" Type="http://schemas.openxmlformats.org/officeDocument/2006/relationships/image" Target="../media/image1070.png"/><Relationship Id="rId7" Type="http://schemas.openxmlformats.org/officeDocument/2006/relationships/image" Target="../media/image1120.png"/><Relationship Id="rId12" Type="http://schemas.openxmlformats.org/officeDocument/2006/relationships/image" Target="../media/image1170.png"/><Relationship Id="rId17" Type="http://schemas.openxmlformats.org/officeDocument/2006/relationships/image" Target="../media/image123.png"/><Relationship Id="rId2" Type="http://schemas.openxmlformats.org/officeDocument/2006/relationships/image" Target="../media/image1060.png"/><Relationship Id="rId16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160.png"/><Relationship Id="rId5" Type="http://schemas.openxmlformats.org/officeDocument/2006/relationships/image" Target="../media/image1090.png"/><Relationship Id="rId15" Type="http://schemas.openxmlformats.org/officeDocument/2006/relationships/image" Target="../media/image1210.png"/><Relationship Id="rId10" Type="http://schemas.openxmlformats.org/officeDocument/2006/relationships/image" Target="../media/image1150.png"/><Relationship Id="rId4" Type="http://schemas.openxmlformats.org/officeDocument/2006/relationships/image" Target="../media/image1080.png"/><Relationship Id="rId9" Type="http://schemas.openxmlformats.org/officeDocument/2006/relationships/image" Target="../media/image1140.png"/><Relationship Id="rId14" Type="http://schemas.openxmlformats.org/officeDocument/2006/relationships/image" Target="../media/image11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emf"/><Relationship Id="rId4" Type="http://schemas.openxmlformats.org/officeDocument/2006/relationships/image" Target="../media/image12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08DEB98-1F00-4F44-8736-57FE6B28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70850"/>
              </p:ext>
            </p:extLst>
          </p:nvPr>
        </p:nvGraphicFramePr>
        <p:xfrm>
          <a:off x="-241335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pic>
        <p:nvPicPr>
          <p:cNvPr id="102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0842A51F-2571-4D9A-A732-E5CD4F277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413350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80C3A8F-2561-4614-90F1-3A4153BC7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1740880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6E2E2D3-A064-4A3A-85F6-3D6A99F92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22701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C51EB18-3F14-485C-B9E1-54D092BA8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54780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540127F-8112-4596-94EC-C9E360472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318213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F68D4BD-2010-4874-BECD-F073F7E02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35894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6705C92-EFDF-411B-A8BB-3650B1E92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21522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9104BEB-EB9E-42D0-954A-83E05AE30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090425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AFB0FDA-8CF5-45F2-83FD-F536F8A5D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470846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6D91A2EE-70BC-43E5-B01E-BEEDCBED5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365924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51B3205-A040-4C53-A61C-925DDF3C5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208364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6A10335-D6BF-4FFF-97F4-0D5BDEFB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20828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AD0E553-4B0A-43F6-9007-839614194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880834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156238A-91F3-4EF7-BEC3-501ADD42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57180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10DB2841-D073-4D29-B69A-A1B56AE5C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4792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表格 4">
            <a:extLst>
              <a:ext uri="{FF2B5EF4-FFF2-40B4-BE49-F238E27FC236}">
                <a16:creationId xmlns:a16="http://schemas.microsoft.com/office/drawing/2014/main" id="{0F11CA96-1D47-41CA-A4D5-AF832BE6A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93603"/>
              </p:ext>
            </p:extLst>
          </p:nvPr>
        </p:nvGraphicFramePr>
        <p:xfrm>
          <a:off x="4090952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pic>
        <p:nvPicPr>
          <p:cNvPr id="8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D60FC162-6CB4-49ED-9CDB-466D1777A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090952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F81F37D-F194-46E8-B0CB-966FC57BD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763422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9A08B50-FF25-42E4-976D-DF92028CC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27728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9F2A2115-F2F8-4457-9C42-41ECFF8C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49522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209914B-1D76-41E3-ACD9-3B59F50A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6186089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DA5C59D-307B-4EAC-A854-1728746A2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040196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CEF71C7-2396-40F8-B58A-1D8342962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325824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81864E-56ED-4618-A02E-4736B13C3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594727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466FED7D-C533-4639-AFE9-BD22397C3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975148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8FD8E82-9541-4C3D-BB14-3FEF6EA7D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870226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9A5E21-B6A6-4DC3-A545-0630C9DB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712666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02F7228-D492-40D7-BD3F-D49A4BE53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25130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C22227B-3983-4F4A-B04E-7C4499F89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385136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C818DE32-1DC2-449C-9E29-635D641F1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61482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B5A5786-5936-4BC9-8296-B83237D04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5637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1" name="表格 4">
            <a:extLst>
              <a:ext uri="{FF2B5EF4-FFF2-40B4-BE49-F238E27FC236}">
                <a16:creationId xmlns:a16="http://schemas.microsoft.com/office/drawing/2014/main" id="{5B8BED70-C0F6-4005-A355-7305190F2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14271"/>
              </p:ext>
            </p:extLst>
          </p:nvPr>
        </p:nvGraphicFramePr>
        <p:xfrm>
          <a:off x="10595255" y="1282078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A4E0C164-25F5-4136-B604-EF826EB95199}"/>
              </a:ext>
            </a:extLst>
          </p:cNvPr>
          <p:cNvSpPr/>
          <p:nvPr/>
        </p:nvSpPr>
        <p:spPr>
          <a:xfrm>
            <a:off x="3323811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箭號: 向右 102">
            <a:extLst>
              <a:ext uri="{FF2B5EF4-FFF2-40B4-BE49-F238E27FC236}">
                <a16:creationId xmlns:a16="http://schemas.microsoft.com/office/drawing/2014/main" id="{09D84D28-23B9-4E77-A9D0-5276F96D095F}"/>
              </a:ext>
            </a:extLst>
          </p:cNvPr>
          <p:cNvSpPr/>
          <p:nvPr/>
        </p:nvSpPr>
        <p:spPr>
          <a:xfrm>
            <a:off x="9818909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7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1D872F10-00B3-4736-B0B6-2FC08D6BE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4843"/>
          <a:stretch/>
        </p:blipFill>
        <p:spPr>
          <a:xfrm>
            <a:off x="2787801" y="1919677"/>
            <a:ext cx="5093106" cy="30186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65CC24-1EBF-437E-A6ED-B6F8AEF345F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23" l="0" r="100000">
                        <a14:foregroundMark x1="42553" y1="98936" x2="42553" y2="98936"/>
                        <a14:foregroundMark x1="44149" y1="99113" x2="44149" y2="99113"/>
                        <a14:foregroundMark x1="48227" y1="99468" x2="48227" y2="99468"/>
                        <a14:foregroundMark x1="44504" y1="99113" x2="44504" y2="99113"/>
                        <a14:foregroundMark x1="55142" y1="99291" x2="55496" y2="99291"/>
                        <a14:foregroundMark x1="355" y1="44149" x2="355" y2="44149"/>
                        <a14:foregroundMark x1="709" y1="43972" x2="709" y2="43972"/>
                        <a14:foregroundMark x1="709" y1="44504" x2="709" y2="44504"/>
                        <a14:foregroundMark x1="709" y1="44326" x2="709" y2="44326"/>
                        <a14:foregroundMark x1="355" y1="44149" x2="355" y2="44149"/>
                        <a14:foregroundMark x1="355" y1="44149" x2="355" y2="44149"/>
                        <a14:foregroundMark x1="355" y1="43972" x2="355" y2="43972"/>
                        <a14:foregroundMark x1="532" y1="43972" x2="532" y2="43972"/>
                        <a14:foregroundMark x1="532" y1="43972" x2="532" y2="43972"/>
                        <a14:foregroundMark x1="532" y1="43972" x2="709" y2="44326"/>
                        <a14:foregroundMark x1="709" y1="44681" x2="709" y2="44681"/>
                        <a14:foregroundMark x1="709" y1="44504" x2="709" y2="44504"/>
                        <a14:foregroundMark x1="709" y1="44149" x2="709" y2="44149"/>
                        <a14:backgroundMark x1="4078" y1="13298" x2="4078" y2="13298"/>
                        <a14:backgroundMark x1="4078" y1="13298" x2="4078" y2="13298"/>
                        <a14:backgroundMark x1="8688" y1="9929" x2="8688" y2="9929"/>
                        <a14:backgroundMark x1="12057" y1="8333" x2="12057" y2="8333"/>
                        <a14:backgroundMark x1="16312" y1="7447" x2="17376" y2="7447"/>
                        <a14:backgroundMark x1="21277" y1="6383" x2="21277" y2="6383"/>
                        <a14:backgroundMark x1="21631" y1="5851" x2="21631" y2="5851"/>
                        <a14:backgroundMark x1="22695" y1="5142" x2="22695" y2="5142"/>
                        <a14:backgroundMark x1="25177" y1="4433" x2="25177" y2="4433"/>
                        <a14:backgroundMark x1="26596" y1="4078" x2="26596" y2="4078"/>
                        <a14:backgroundMark x1="27837" y1="3546" x2="27837" y2="3546"/>
                        <a14:backgroundMark x1="9574" y1="3723" x2="9574" y2="3723"/>
                        <a14:backgroundMark x1="6738" y1="4965" x2="6383" y2="5851"/>
                        <a14:backgroundMark x1="4965" y1="14716" x2="4965" y2="15603"/>
                        <a14:backgroundMark x1="4965" y1="17021" x2="4787" y2="19504"/>
                        <a14:backgroundMark x1="3901" y1="20922" x2="3369" y2="23582"/>
                        <a14:backgroundMark x1="1596" y1="82624" x2="1596" y2="82624"/>
                        <a14:backgroundMark x1="1950" y1="84752" x2="3546" y2="89894"/>
                        <a14:backgroundMark x1="5496" y1="92376" x2="8156" y2="94149"/>
                        <a14:backgroundMark x1="12057" y1="92730" x2="12943" y2="92908"/>
                        <a14:backgroundMark x1="15071" y1="92908" x2="15071" y2="92908"/>
                        <a14:backgroundMark x1="18440" y1="94326" x2="19681" y2="95213"/>
                        <a14:backgroundMark x1="21277" y1="96099" x2="22163" y2="96986"/>
                        <a14:backgroundMark x1="23227" y1="97518" x2="23227" y2="97518"/>
                        <a14:backgroundMark x1="25177" y1="98227" x2="25177" y2="98227"/>
                        <a14:backgroundMark x1="84043" y1="92908" x2="89894" y2="92908"/>
                        <a14:backgroundMark x1="91667" y1="92730" x2="92553" y2="92730"/>
                        <a14:backgroundMark x1="94149" y1="89894" x2="95035" y2="88830"/>
                        <a14:backgroundMark x1="95922" y1="85461" x2="95922" y2="85461"/>
                        <a14:backgroundMark x1="97340" y1="82270" x2="97340" y2="82270"/>
                        <a14:backgroundMark x1="98050" y1="81383" x2="98050" y2="81383"/>
                        <a14:backgroundMark x1="98404" y1="81915" x2="98050" y2="90071"/>
                        <a14:backgroundMark x1="98050" y1="91844" x2="98404" y2="96099"/>
                        <a14:backgroundMark x1="86348" y1="94326" x2="86348" y2="94326"/>
                        <a14:backgroundMark x1="86879" y1="93617" x2="87057" y2="92199"/>
                        <a14:backgroundMark x1="88298" y1="89894" x2="89362" y2="88475"/>
                        <a14:backgroundMark x1="91135" y1="85993" x2="92730" y2="84574"/>
                        <a14:backgroundMark x1="94504" y1="83156" x2="94504" y2="83156"/>
                        <a14:backgroundMark x1="95922" y1="82624" x2="95922" y2="82624"/>
                        <a14:backgroundMark x1="96454" y1="82801" x2="95922" y2="85461"/>
                        <a14:backgroundMark x1="95035" y1="87411" x2="94504" y2="89894"/>
                        <a14:backgroundMark x1="92730" y1="91312" x2="90780" y2="92730"/>
                        <a14:backgroundMark x1="88830" y1="93617" x2="88298" y2="94681"/>
                        <a14:backgroundMark x1="86879" y1="94681" x2="85461" y2="94681"/>
                        <a14:backgroundMark x1="81560" y1="94326" x2="80674" y2="94858"/>
                        <a14:backgroundMark x1="77837" y1="95745" x2="76773" y2="96277"/>
                        <a14:backgroundMark x1="74113" y1="96277" x2="74113" y2="96277"/>
                        <a14:backgroundMark x1="177" y1="56206" x2="177" y2="56206"/>
                        <a14:backgroundMark x1="355" y1="55142" x2="355" y2="55142"/>
                        <a14:backgroundMark x1="177" y1="45213" x2="177" y2="4521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1714">
            <a:off x="3774622" y="2074391"/>
            <a:ext cx="2709218" cy="2709218"/>
          </a:xfrm>
          <a:prstGeom prst="rect">
            <a:avLst/>
          </a:prstGeom>
        </p:spPr>
      </p:pic>
      <p:sp>
        <p:nvSpPr>
          <p:cNvPr id="16" name="弧形 15">
            <a:extLst>
              <a:ext uri="{FF2B5EF4-FFF2-40B4-BE49-F238E27FC236}">
                <a16:creationId xmlns:a16="http://schemas.microsoft.com/office/drawing/2014/main" id="{97FCBFF5-FC66-448B-886D-D1C3074F7C02}"/>
              </a:ext>
            </a:extLst>
          </p:cNvPr>
          <p:cNvSpPr/>
          <p:nvPr/>
        </p:nvSpPr>
        <p:spPr>
          <a:xfrm flipH="1">
            <a:off x="9029517" y="1694884"/>
            <a:ext cx="509953" cy="3249966"/>
          </a:xfrm>
          <a:prstGeom prst="arc">
            <a:avLst>
              <a:gd name="adj1" fmla="val 16437548"/>
              <a:gd name="adj2" fmla="val 5233634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8ABE536-8324-48CD-B1EB-D62C1911834B}"/>
              </a:ext>
            </a:extLst>
          </p:cNvPr>
          <p:cNvSpPr/>
          <p:nvPr/>
        </p:nvSpPr>
        <p:spPr>
          <a:xfrm>
            <a:off x="8775483" y="1738845"/>
            <a:ext cx="620964" cy="3249966"/>
          </a:xfrm>
          <a:prstGeom prst="arc">
            <a:avLst>
              <a:gd name="adj1" fmla="val 16437548"/>
              <a:gd name="adj2" fmla="val 5125135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81B03AD-9D48-4C91-A992-89BA83B5BB3D}"/>
              </a:ext>
            </a:extLst>
          </p:cNvPr>
          <p:cNvCxnSpPr>
            <a:cxnSpLocks/>
          </p:cNvCxnSpPr>
          <p:nvPr/>
        </p:nvCxnSpPr>
        <p:spPr>
          <a:xfrm>
            <a:off x="9194610" y="1839254"/>
            <a:ext cx="15871" cy="304148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4F07004-8A38-4111-9C91-E71D691C2235}"/>
              </a:ext>
            </a:extLst>
          </p:cNvPr>
          <p:cNvCxnSpPr>
            <a:cxnSpLocks/>
          </p:cNvCxnSpPr>
          <p:nvPr/>
        </p:nvCxnSpPr>
        <p:spPr>
          <a:xfrm flipH="1">
            <a:off x="9034598" y="3352448"/>
            <a:ext cx="35168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64074C0-B819-4E29-908B-0EEB813581E8}"/>
              </a:ext>
            </a:extLst>
          </p:cNvPr>
          <p:cNvCxnSpPr>
            <a:cxnSpLocks/>
          </p:cNvCxnSpPr>
          <p:nvPr/>
        </p:nvCxnSpPr>
        <p:spPr>
          <a:xfrm flipH="1">
            <a:off x="9044759" y="2623214"/>
            <a:ext cx="31723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1763F94-1FC8-4AFC-8578-448271DF4CE4}"/>
              </a:ext>
            </a:extLst>
          </p:cNvPr>
          <p:cNvCxnSpPr>
            <a:cxnSpLocks/>
          </p:cNvCxnSpPr>
          <p:nvPr/>
        </p:nvCxnSpPr>
        <p:spPr>
          <a:xfrm flipH="1">
            <a:off x="9044760" y="4055393"/>
            <a:ext cx="34152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48B9AE04-FE60-4A23-9D42-29C9B520CCD7}"/>
              </a:ext>
            </a:extLst>
          </p:cNvPr>
          <p:cNvSpPr/>
          <p:nvPr/>
        </p:nvSpPr>
        <p:spPr>
          <a:xfrm>
            <a:off x="4752203" y="2373732"/>
            <a:ext cx="236220" cy="2381250"/>
          </a:xfrm>
          <a:custGeom>
            <a:avLst/>
            <a:gdLst>
              <a:gd name="connsiteX0" fmla="*/ 209550 w 236220"/>
              <a:gd name="connsiteY0" fmla="*/ 0 h 2381250"/>
              <a:gd name="connsiteX1" fmla="*/ 137160 w 236220"/>
              <a:gd name="connsiteY1" fmla="*/ 251460 h 2381250"/>
              <a:gd name="connsiteX2" fmla="*/ 95250 w 236220"/>
              <a:gd name="connsiteY2" fmla="*/ 426720 h 2381250"/>
              <a:gd name="connsiteX3" fmla="*/ 64770 w 236220"/>
              <a:gd name="connsiteY3" fmla="*/ 621030 h 2381250"/>
              <a:gd name="connsiteX4" fmla="*/ 30480 w 236220"/>
              <a:gd name="connsiteY4" fmla="*/ 845820 h 2381250"/>
              <a:gd name="connsiteX5" fmla="*/ 19050 w 236220"/>
              <a:gd name="connsiteY5" fmla="*/ 1036320 h 2381250"/>
              <a:gd name="connsiteX6" fmla="*/ 0 w 236220"/>
              <a:gd name="connsiteY6" fmla="*/ 1257300 h 2381250"/>
              <a:gd name="connsiteX7" fmla="*/ 3810 w 236220"/>
              <a:gd name="connsiteY7" fmla="*/ 1463040 h 2381250"/>
              <a:gd name="connsiteX8" fmla="*/ 11430 w 236220"/>
              <a:gd name="connsiteY8" fmla="*/ 1645920 h 2381250"/>
              <a:gd name="connsiteX9" fmla="*/ 38100 w 236220"/>
              <a:gd name="connsiteY9" fmla="*/ 1836420 h 2381250"/>
              <a:gd name="connsiteX10" fmla="*/ 60960 w 236220"/>
              <a:gd name="connsiteY10" fmla="*/ 1985010 h 2381250"/>
              <a:gd name="connsiteX11" fmla="*/ 95250 w 236220"/>
              <a:gd name="connsiteY11" fmla="*/ 2129790 h 2381250"/>
              <a:gd name="connsiteX12" fmla="*/ 133350 w 236220"/>
              <a:gd name="connsiteY12" fmla="*/ 2247900 h 2381250"/>
              <a:gd name="connsiteX13" fmla="*/ 179070 w 236220"/>
              <a:gd name="connsiteY13" fmla="*/ 2343150 h 2381250"/>
              <a:gd name="connsiteX14" fmla="*/ 236220 w 236220"/>
              <a:gd name="connsiteY14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6220" h="2381250">
                <a:moveTo>
                  <a:pt x="209550" y="0"/>
                </a:moveTo>
                <a:lnTo>
                  <a:pt x="137160" y="251460"/>
                </a:lnTo>
                <a:lnTo>
                  <a:pt x="95250" y="426720"/>
                </a:lnTo>
                <a:lnTo>
                  <a:pt x="64770" y="621030"/>
                </a:lnTo>
                <a:lnTo>
                  <a:pt x="30480" y="845820"/>
                </a:lnTo>
                <a:lnTo>
                  <a:pt x="19050" y="1036320"/>
                </a:lnTo>
                <a:lnTo>
                  <a:pt x="0" y="1257300"/>
                </a:lnTo>
                <a:lnTo>
                  <a:pt x="3810" y="1463040"/>
                </a:lnTo>
                <a:lnTo>
                  <a:pt x="11430" y="1645920"/>
                </a:lnTo>
                <a:lnTo>
                  <a:pt x="38100" y="1836420"/>
                </a:lnTo>
                <a:lnTo>
                  <a:pt x="60960" y="1985010"/>
                </a:lnTo>
                <a:lnTo>
                  <a:pt x="95250" y="2129790"/>
                </a:lnTo>
                <a:lnTo>
                  <a:pt x="133350" y="2247900"/>
                </a:lnTo>
                <a:lnTo>
                  <a:pt x="179070" y="2343150"/>
                </a:lnTo>
                <a:lnTo>
                  <a:pt x="236220" y="238125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BE036F40-618B-4F74-8240-39B8850E46B7}"/>
              </a:ext>
            </a:extLst>
          </p:cNvPr>
          <p:cNvSpPr/>
          <p:nvPr/>
        </p:nvSpPr>
        <p:spPr>
          <a:xfrm>
            <a:off x="4976993" y="2336902"/>
            <a:ext cx="538480" cy="2392680"/>
          </a:xfrm>
          <a:custGeom>
            <a:avLst/>
            <a:gdLst>
              <a:gd name="connsiteX0" fmla="*/ 0 w 538480"/>
              <a:gd name="connsiteY0" fmla="*/ 0 h 2392680"/>
              <a:gd name="connsiteX1" fmla="*/ 71120 w 538480"/>
              <a:gd name="connsiteY1" fmla="*/ 142240 h 2392680"/>
              <a:gd name="connsiteX2" fmla="*/ 121920 w 538480"/>
              <a:gd name="connsiteY2" fmla="*/ 254000 h 2392680"/>
              <a:gd name="connsiteX3" fmla="*/ 152400 w 538480"/>
              <a:gd name="connsiteY3" fmla="*/ 335280 h 2392680"/>
              <a:gd name="connsiteX4" fmla="*/ 187960 w 538480"/>
              <a:gd name="connsiteY4" fmla="*/ 441960 h 2392680"/>
              <a:gd name="connsiteX5" fmla="*/ 248920 w 538480"/>
              <a:gd name="connsiteY5" fmla="*/ 629920 h 2392680"/>
              <a:gd name="connsiteX6" fmla="*/ 299720 w 538480"/>
              <a:gd name="connsiteY6" fmla="*/ 828040 h 2392680"/>
              <a:gd name="connsiteX7" fmla="*/ 355600 w 538480"/>
              <a:gd name="connsiteY7" fmla="*/ 1041400 h 2392680"/>
              <a:gd name="connsiteX8" fmla="*/ 406400 w 538480"/>
              <a:gd name="connsiteY8" fmla="*/ 1249680 h 2392680"/>
              <a:gd name="connsiteX9" fmla="*/ 452120 w 538480"/>
              <a:gd name="connsiteY9" fmla="*/ 1437640 h 2392680"/>
              <a:gd name="connsiteX10" fmla="*/ 487680 w 538480"/>
              <a:gd name="connsiteY10" fmla="*/ 1640840 h 2392680"/>
              <a:gd name="connsiteX11" fmla="*/ 513080 w 538480"/>
              <a:gd name="connsiteY11" fmla="*/ 1808480 h 2392680"/>
              <a:gd name="connsiteX12" fmla="*/ 523240 w 538480"/>
              <a:gd name="connsiteY12" fmla="*/ 1960880 h 2392680"/>
              <a:gd name="connsiteX13" fmla="*/ 538480 w 538480"/>
              <a:gd name="connsiteY13" fmla="*/ 2108200 h 2392680"/>
              <a:gd name="connsiteX14" fmla="*/ 528320 w 538480"/>
              <a:gd name="connsiteY14" fmla="*/ 2225040 h 2392680"/>
              <a:gd name="connsiteX15" fmla="*/ 513080 w 538480"/>
              <a:gd name="connsiteY15" fmla="*/ 2321560 h 2392680"/>
              <a:gd name="connsiteX16" fmla="*/ 513080 w 538480"/>
              <a:gd name="connsiteY16" fmla="*/ 2372360 h 2392680"/>
              <a:gd name="connsiteX17" fmla="*/ 492760 w 538480"/>
              <a:gd name="connsiteY17" fmla="*/ 2392680 h 239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38480" h="2392680">
                <a:moveTo>
                  <a:pt x="0" y="0"/>
                </a:moveTo>
                <a:lnTo>
                  <a:pt x="71120" y="142240"/>
                </a:lnTo>
                <a:lnTo>
                  <a:pt x="121920" y="254000"/>
                </a:lnTo>
                <a:lnTo>
                  <a:pt x="152400" y="335280"/>
                </a:lnTo>
                <a:lnTo>
                  <a:pt x="187960" y="441960"/>
                </a:lnTo>
                <a:lnTo>
                  <a:pt x="248920" y="629920"/>
                </a:lnTo>
                <a:lnTo>
                  <a:pt x="299720" y="828040"/>
                </a:lnTo>
                <a:lnTo>
                  <a:pt x="355600" y="1041400"/>
                </a:lnTo>
                <a:lnTo>
                  <a:pt x="406400" y="1249680"/>
                </a:lnTo>
                <a:lnTo>
                  <a:pt x="452120" y="1437640"/>
                </a:lnTo>
                <a:lnTo>
                  <a:pt x="487680" y="1640840"/>
                </a:lnTo>
                <a:lnTo>
                  <a:pt x="513080" y="1808480"/>
                </a:lnTo>
                <a:lnTo>
                  <a:pt x="523240" y="1960880"/>
                </a:lnTo>
                <a:lnTo>
                  <a:pt x="538480" y="2108200"/>
                </a:lnTo>
                <a:lnTo>
                  <a:pt x="528320" y="2225040"/>
                </a:lnTo>
                <a:lnTo>
                  <a:pt x="513080" y="2321560"/>
                </a:lnTo>
                <a:lnTo>
                  <a:pt x="513080" y="2372360"/>
                </a:lnTo>
                <a:lnTo>
                  <a:pt x="492760" y="239268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998CBCA2-8E16-4764-BC4A-1BFEB90932C9}"/>
              </a:ext>
            </a:extLst>
          </p:cNvPr>
          <p:cNvSpPr/>
          <p:nvPr/>
        </p:nvSpPr>
        <p:spPr>
          <a:xfrm>
            <a:off x="4973183" y="2362302"/>
            <a:ext cx="259080" cy="2387600"/>
          </a:xfrm>
          <a:custGeom>
            <a:avLst/>
            <a:gdLst>
              <a:gd name="connsiteX0" fmla="*/ 0 w 259080"/>
              <a:gd name="connsiteY0" fmla="*/ 0 h 2387600"/>
              <a:gd name="connsiteX1" fmla="*/ 20320 w 259080"/>
              <a:gd name="connsiteY1" fmla="*/ 254000 h 2387600"/>
              <a:gd name="connsiteX2" fmla="*/ 30480 w 259080"/>
              <a:gd name="connsiteY2" fmla="*/ 406400 h 2387600"/>
              <a:gd name="connsiteX3" fmla="*/ 30480 w 259080"/>
              <a:gd name="connsiteY3" fmla="*/ 441960 h 2387600"/>
              <a:gd name="connsiteX4" fmla="*/ 40640 w 259080"/>
              <a:gd name="connsiteY4" fmla="*/ 553720 h 2387600"/>
              <a:gd name="connsiteX5" fmla="*/ 50800 w 259080"/>
              <a:gd name="connsiteY5" fmla="*/ 655320 h 2387600"/>
              <a:gd name="connsiteX6" fmla="*/ 60960 w 259080"/>
              <a:gd name="connsiteY6" fmla="*/ 807720 h 2387600"/>
              <a:gd name="connsiteX7" fmla="*/ 66040 w 259080"/>
              <a:gd name="connsiteY7" fmla="*/ 853440 h 2387600"/>
              <a:gd name="connsiteX8" fmla="*/ 66040 w 259080"/>
              <a:gd name="connsiteY8" fmla="*/ 955040 h 2387600"/>
              <a:gd name="connsiteX9" fmla="*/ 81280 w 259080"/>
              <a:gd name="connsiteY9" fmla="*/ 1051560 h 2387600"/>
              <a:gd name="connsiteX10" fmla="*/ 86360 w 259080"/>
              <a:gd name="connsiteY10" fmla="*/ 1168400 h 2387600"/>
              <a:gd name="connsiteX11" fmla="*/ 86360 w 259080"/>
              <a:gd name="connsiteY11" fmla="*/ 1234440 h 2387600"/>
              <a:gd name="connsiteX12" fmla="*/ 91440 w 259080"/>
              <a:gd name="connsiteY12" fmla="*/ 1259840 h 2387600"/>
              <a:gd name="connsiteX13" fmla="*/ 106680 w 259080"/>
              <a:gd name="connsiteY13" fmla="*/ 1336040 h 2387600"/>
              <a:gd name="connsiteX14" fmla="*/ 101600 w 259080"/>
              <a:gd name="connsiteY14" fmla="*/ 1371600 h 2387600"/>
              <a:gd name="connsiteX15" fmla="*/ 116840 w 259080"/>
              <a:gd name="connsiteY15" fmla="*/ 1463040 h 2387600"/>
              <a:gd name="connsiteX16" fmla="*/ 137160 w 259080"/>
              <a:gd name="connsiteY16" fmla="*/ 1651000 h 2387600"/>
              <a:gd name="connsiteX17" fmla="*/ 157480 w 259080"/>
              <a:gd name="connsiteY17" fmla="*/ 1844040 h 2387600"/>
              <a:gd name="connsiteX18" fmla="*/ 182880 w 259080"/>
              <a:gd name="connsiteY18" fmla="*/ 2011680 h 2387600"/>
              <a:gd name="connsiteX19" fmla="*/ 203200 w 259080"/>
              <a:gd name="connsiteY19" fmla="*/ 2148840 h 2387600"/>
              <a:gd name="connsiteX20" fmla="*/ 213360 w 259080"/>
              <a:gd name="connsiteY20" fmla="*/ 2260600 h 2387600"/>
              <a:gd name="connsiteX21" fmla="*/ 228600 w 259080"/>
              <a:gd name="connsiteY21" fmla="*/ 2316480 h 2387600"/>
              <a:gd name="connsiteX22" fmla="*/ 259080 w 259080"/>
              <a:gd name="connsiteY22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9080" h="2387600">
                <a:moveTo>
                  <a:pt x="0" y="0"/>
                </a:moveTo>
                <a:lnTo>
                  <a:pt x="20320" y="254000"/>
                </a:lnTo>
                <a:lnTo>
                  <a:pt x="30480" y="406400"/>
                </a:lnTo>
                <a:lnTo>
                  <a:pt x="30480" y="441960"/>
                </a:lnTo>
                <a:lnTo>
                  <a:pt x="40640" y="553720"/>
                </a:lnTo>
                <a:lnTo>
                  <a:pt x="50800" y="655320"/>
                </a:lnTo>
                <a:lnTo>
                  <a:pt x="60960" y="807720"/>
                </a:lnTo>
                <a:lnTo>
                  <a:pt x="66040" y="853440"/>
                </a:lnTo>
                <a:lnTo>
                  <a:pt x="66040" y="955040"/>
                </a:lnTo>
                <a:lnTo>
                  <a:pt x="81280" y="1051560"/>
                </a:lnTo>
                <a:lnTo>
                  <a:pt x="86360" y="1168400"/>
                </a:lnTo>
                <a:lnTo>
                  <a:pt x="86360" y="1234440"/>
                </a:lnTo>
                <a:lnTo>
                  <a:pt x="91440" y="1259840"/>
                </a:lnTo>
                <a:lnTo>
                  <a:pt x="106680" y="1336040"/>
                </a:lnTo>
                <a:lnTo>
                  <a:pt x="101600" y="1371600"/>
                </a:lnTo>
                <a:lnTo>
                  <a:pt x="116840" y="1463040"/>
                </a:lnTo>
                <a:lnTo>
                  <a:pt x="137160" y="1651000"/>
                </a:lnTo>
                <a:lnTo>
                  <a:pt x="157480" y="1844040"/>
                </a:lnTo>
                <a:lnTo>
                  <a:pt x="182880" y="2011680"/>
                </a:lnTo>
                <a:lnTo>
                  <a:pt x="203200" y="2148840"/>
                </a:lnTo>
                <a:lnTo>
                  <a:pt x="213360" y="2260600"/>
                </a:lnTo>
                <a:lnTo>
                  <a:pt x="228600" y="2316480"/>
                </a:lnTo>
                <a:lnTo>
                  <a:pt x="259080" y="2387600"/>
                </a:ln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CE69CF4-318F-48F6-92A1-13FD1768AF97}"/>
              </a:ext>
            </a:extLst>
          </p:cNvPr>
          <p:cNvSpPr/>
          <p:nvPr/>
        </p:nvSpPr>
        <p:spPr>
          <a:xfrm>
            <a:off x="4721440" y="4136564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4A0E9C2-D489-4459-B9F8-505B39CB61D5}"/>
              </a:ext>
            </a:extLst>
          </p:cNvPr>
          <p:cNvSpPr/>
          <p:nvPr/>
        </p:nvSpPr>
        <p:spPr>
          <a:xfrm>
            <a:off x="5416468" y="4074261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BB9AA3CA-AD74-4A18-BDB2-0F0C2C5BD87B}"/>
              </a:ext>
            </a:extLst>
          </p:cNvPr>
          <p:cNvSpPr/>
          <p:nvPr/>
        </p:nvSpPr>
        <p:spPr>
          <a:xfrm>
            <a:off x="9343353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31727F4-DAEC-4353-9B6B-46BA2960BF92}"/>
              </a:ext>
            </a:extLst>
          </p:cNvPr>
          <p:cNvSpPr/>
          <p:nvPr/>
        </p:nvSpPr>
        <p:spPr>
          <a:xfrm>
            <a:off x="8967607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7DECB31-E645-458F-9B0B-429D0F5C9CF7}"/>
              </a:ext>
            </a:extLst>
          </p:cNvPr>
          <p:cNvSpPr txBox="1"/>
          <p:nvPr/>
        </p:nvSpPr>
        <p:spPr>
          <a:xfrm>
            <a:off x="8582658" y="3060059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1D3E65E-54D9-4BAB-9DDC-8D95673F15FE}"/>
              </a:ext>
            </a:extLst>
          </p:cNvPr>
          <p:cNvSpPr txBox="1"/>
          <p:nvPr/>
        </p:nvSpPr>
        <p:spPr>
          <a:xfrm>
            <a:off x="4315132" y="390647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C4DE7AC-5010-410F-99EF-AAFC0D6435DF}"/>
              </a:ext>
            </a:extLst>
          </p:cNvPr>
          <p:cNvSpPr txBox="1"/>
          <p:nvPr/>
        </p:nvSpPr>
        <p:spPr>
          <a:xfrm>
            <a:off x="5567284" y="3768687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EFBABB1-049E-478E-9B0B-354BC9D7BAD2}"/>
              </a:ext>
            </a:extLst>
          </p:cNvPr>
          <p:cNvSpPr txBox="1"/>
          <p:nvPr/>
        </p:nvSpPr>
        <p:spPr>
          <a:xfrm>
            <a:off x="9519159" y="306760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0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919A07A-E160-D3C7-C00C-9FCB40941593}"/>
              </a:ext>
            </a:extLst>
          </p:cNvPr>
          <p:cNvSpPr/>
          <p:nvPr/>
        </p:nvSpPr>
        <p:spPr>
          <a:xfrm>
            <a:off x="-1463040" y="-1143000"/>
            <a:ext cx="15605760" cy="950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3FDC3D-9FBF-45B8-86C4-62352FCF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-761482" y="653721"/>
            <a:ext cx="3397321" cy="5995686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F4CC26B-DDC9-4956-889E-5AD7C3A82ACC}"/>
              </a:ext>
            </a:extLst>
          </p:cNvPr>
          <p:cNvCxnSpPr>
            <a:cxnSpLocks/>
          </p:cNvCxnSpPr>
          <p:nvPr/>
        </p:nvCxnSpPr>
        <p:spPr>
          <a:xfrm>
            <a:off x="880333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FB958D0-0AA5-4234-AC06-AD834C19A964}"/>
              </a:ext>
            </a:extLst>
          </p:cNvPr>
          <p:cNvCxnSpPr>
            <a:cxnSpLocks/>
          </p:cNvCxnSpPr>
          <p:nvPr/>
        </p:nvCxnSpPr>
        <p:spPr>
          <a:xfrm>
            <a:off x="-579511" y="134018"/>
            <a:ext cx="22203" cy="672398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41887A-601C-4409-B738-6E0FA9ED12DB}"/>
              </a:ext>
            </a:extLst>
          </p:cNvPr>
          <p:cNvCxnSpPr>
            <a:cxnSpLocks/>
          </p:cNvCxnSpPr>
          <p:nvPr/>
        </p:nvCxnSpPr>
        <p:spPr>
          <a:xfrm>
            <a:off x="2478649" y="128938"/>
            <a:ext cx="14554" cy="672906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7F744F-D79A-450B-B79F-D01103220A6E}"/>
              </a:ext>
            </a:extLst>
          </p:cNvPr>
          <p:cNvSpPr txBox="1"/>
          <p:nvPr/>
        </p:nvSpPr>
        <p:spPr>
          <a:xfrm>
            <a:off x="153516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D2DFC-09D9-4954-B918-65B5D6CA33D1}"/>
              </a:ext>
            </a:extLst>
          </p:cNvPr>
          <p:cNvSpPr txBox="1"/>
          <p:nvPr/>
        </p:nvSpPr>
        <p:spPr>
          <a:xfrm>
            <a:off x="-1340970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120°E</a:t>
            </a:r>
            <a:endParaRPr lang="zh-TW" altLang="en-US" sz="28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3E1420-8D97-489A-BAAA-54D4A261DF7C}"/>
              </a:ext>
            </a:extLst>
          </p:cNvPr>
          <p:cNvSpPr txBox="1"/>
          <p:nvPr/>
        </p:nvSpPr>
        <p:spPr>
          <a:xfrm>
            <a:off x="1646768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122°E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28D5F0-239D-4BFA-B805-DB997B0064A7}"/>
              </a:ext>
            </a:extLst>
          </p:cNvPr>
          <p:cNvSpPr txBox="1"/>
          <p:nvPr/>
        </p:nvSpPr>
        <p:spPr>
          <a:xfrm>
            <a:off x="153516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8D9E88D-3275-4709-B6B5-57940BF64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3587290" y="653721"/>
            <a:ext cx="3397321" cy="599568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7A8C757-F406-4D12-9A19-EC7EF26FC1B3}"/>
              </a:ext>
            </a:extLst>
          </p:cNvPr>
          <p:cNvCxnSpPr>
            <a:cxnSpLocks/>
          </p:cNvCxnSpPr>
          <p:nvPr/>
        </p:nvCxnSpPr>
        <p:spPr>
          <a:xfrm>
            <a:off x="5229105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54FD6-35E8-42B8-A24E-6D1CC23A00E2}"/>
              </a:ext>
            </a:extLst>
          </p:cNvPr>
          <p:cNvSpPr txBox="1"/>
          <p:nvPr/>
        </p:nvSpPr>
        <p:spPr>
          <a:xfrm>
            <a:off x="4502288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685EA6F-4646-401E-B751-E0320422F72B}"/>
              </a:ext>
            </a:extLst>
          </p:cNvPr>
          <p:cNvCxnSpPr>
            <a:cxnSpLocks/>
          </p:cNvCxnSpPr>
          <p:nvPr/>
        </p:nvCxnSpPr>
        <p:spPr>
          <a:xfrm>
            <a:off x="5239265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8650C58-3301-41F0-A2D1-265EF626D911}"/>
              </a:ext>
            </a:extLst>
          </p:cNvPr>
          <p:cNvCxnSpPr>
            <a:cxnSpLocks/>
          </p:cNvCxnSpPr>
          <p:nvPr/>
        </p:nvCxnSpPr>
        <p:spPr>
          <a:xfrm flipH="1">
            <a:off x="3385404" y="7493177"/>
            <a:ext cx="36874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8074F1-49E2-4BE0-8120-C270A5C2F455}"/>
              </a:ext>
            </a:extLst>
          </p:cNvPr>
          <p:cNvSpPr txBox="1"/>
          <p:nvPr/>
        </p:nvSpPr>
        <p:spPr>
          <a:xfrm>
            <a:off x="4414149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AB947D-80ED-4415-BEC8-4363B2C50456}"/>
              </a:ext>
            </a:extLst>
          </p:cNvPr>
          <p:cNvSpPr txBox="1"/>
          <p:nvPr/>
        </p:nvSpPr>
        <p:spPr>
          <a:xfrm>
            <a:off x="6884634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52C4AB4-47F7-4479-8EED-066F029AA2BE}"/>
              </a:ext>
            </a:extLst>
          </p:cNvPr>
          <p:cNvSpPr txBox="1"/>
          <p:nvPr/>
        </p:nvSpPr>
        <p:spPr>
          <a:xfrm>
            <a:off x="6635888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5D42821-C6A0-4977-8629-832810476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9607381" y="653721"/>
            <a:ext cx="3397321" cy="5995686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85C3BE1-43B5-47D5-9D2A-EB6E8416F26E}"/>
              </a:ext>
            </a:extLst>
          </p:cNvPr>
          <p:cNvCxnSpPr>
            <a:cxnSpLocks/>
          </p:cNvCxnSpPr>
          <p:nvPr/>
        </p:nvCxnSpPr>
        <p:spPr>
          <a:xfrm>
            <a:off x="8903186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01C10F-9FB8-472A-8DF9-996696882561}"/>
              </a:ext>
            </a:extLst>
          </p:cNvPr>
          <p:cNvSpPr txBox="1"/>
          <p:nvPr/>
        </p:nvSpPr>
        <p:spPr>
          <a:xfrm>
            <a:off x="8176369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假想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軸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CABA782-744D-48F7-8364-1CC49FBAC7B3}"/>
              </a:ext>
            </a:extLst>
          </p:cNvPr>
          <p:cNvCxnSpPr>
            <a:cxnSpLocks/>
          </p:cNvCxnSpPr>
          <p:nvPr/>
        </p:nvCxnSpPr>
        <p:spPr>
          <a:xfrm>
            <a:off x="8913346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291A83D-C2B9-40C9-ABBB-2E7BC4789B76}"/>
              </a:ext>
            </a:extLst>
          </p:cNvPr>
          <p:cNvCxnSpPr>
            <a:cxnSpLocks/>
          </p:cNvCxnSpPr>
          <p:nvPr/>
        </p:nvCxnSpPr>
        <p:spPr>
          <a:xfrm flipH="1">
            <a:off x="8595360" y="7493177"/>
            <a:ext cx="449753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83ACA11-535B-472E-A3BC-BAC0F4BA0BC9}"/>
              </a:ext>
            </a:extLst>
          </p:cNvPr>
          <p:cNvSpPr txBox="1"/>
          <p:nvPr/>
        </p:nvSpPr>
        <p:spPr>
          <a:xfrm>
            <a:off x="8088230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8127D1C-3D1A-4F91-93AB-B7051CF01BA4}"/>
              </a:ext>
            </a:extLst>
          </p:cNvPr>
          <p:cNvSpPr txBox="1"/>
          <p:nvPr/>
        </p:nvSpPr>
        <p:spPr>
          <a:xfrm>
            <a:off x="12904725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45D268-895B-45AA-8BE5-D34539CDADE3}"/>
              </a:ext>
            </a:extLst>
          </p:cNvPr>
          <p:cNvSpPr txBox="1"/>
          <p:nvPr/>
        </p:nvSpPr>
        <p:spPr>
          <a:xfrm>
            <a:off x="12655979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F617BEF-A457-4CF6-8569-358EF9E197AC}"/>
              </a:ext>
            </a:extLst>
          </p:cNvPr>
          <p:cNvCxnSpPr>
            <a:cxnSpLocks/>
          </p:cNvCxnSpPr>
          <p:nvPr/>
        </p:nvCxnSpPr>
        <p:spPr>
          <a:xfrm>
            <a:off x="11262630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094CD4D-6E86-4C9A-A6BF-A92AA1962755}"/>
              </a:ext>
            </a:extLst>
          </p:cNvPr>
          <p:cNvSpPr txBox="1"/>
          <p:nvPr/>
        </p:nvSpPr>
        <p:spPr>
          <a:xfrm>
            <a:off x="10535813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60A4324-8483-4517-A786-565055B5957F}"/>
              </a:ext>
            </a:extLst>
          </p:cNvPr>
          <p:cNvCxnSpPr>
            <a:cxnSpLocks/>
          </p:cNvCxnSpPr>
          <p:nvPr/>
        </p:nvCxnSpPr>
        <p:spPr>
          <a:xfrm flipH="1">
            <a:off x="8961120" y="3489960"/>
            <a:ext cx="221007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633B2C0-B77C-4569-87FD-E3F122CD105F}"/>
              </a:ext>
            </a:extLst>
          </p:cNvPr>
          <p:cNvSpPr txBox="1"/>
          <p:nvPr/>
        </p:nvSpPr>
        <p:spPr>
          <a:xfrm>
            <a:off x="9180366" y="2138616"/>
            <a:ext cx="16637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平移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250,000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</a:t>
            </a:r>
          </a:p>
        </p:txBody>
      </p:sp>
    </p:spTree>
    <p:extLst>
      <p:ext uri="{BB962C8B-B14F-4D97-AF65-F5344CB8AC3E}">
        <p14:creationId xmlns:p14="http://schemas.microsoft.com/office/powerpoint/2010/main" val="116438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86A067B6-ED9D-4696-BBB4-938FD9AA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643"/>
            <a:ext cx="12192000" cy="62390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6EF65E-F9FC-4FC2-A4AC-969EDD79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14" y="-4317357"/>
            <a:ext cx="7693572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59C730-3C28-4F57-8CBE-7EBC7CC5C6A9}"/>
              </a:ext>
            </a:extLst>
          </p:cNvPr>
          <p:cNvSpPr txBox="1"/>
          <p:nvPr/>
        </p:nvSpPr>
        <p:spPr>
          <a:xfrm>
            <a:off x="2331153" y="-4223828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EPSG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官網（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https://epsg.io/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5271DA-657B-4FE4-B9B2-10E7B447FF51}"/>
              </a:ext>
            </a:extLst>
          </p:cNvPr>
          <p:cNvSpPr txBox="1"/>
          <p:nvPr/>
        </p:nvSpPr>
        <p:spPr>
          <a:xfrm>
            <a:off x="6181969" y="3764280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查詢結果（以東京為例）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C8C55C89-3561-4D1B-9B97-ABDAFBDC0A27}"/>
              </a:ext>
            </a:extLst>
          </p:cNvPr>
          <p:cNvSpPr/>
          <p:nvPr/>
        </p:nvSpPr>
        <p:spPr>
          <a:xfrm>
            <a:off x="6019800" y="2205363"/>
            <a:ext cx="975360" cy="1223637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A2F9BE8-8A0B-4534-8DBF-FD1F78BC3339}"/>
              </a:ext>
            </a:extLst>
          </p:cNvPr>
          <p:cNvSpPr/>
          <p:nvPr/>
        </p:nvSpPr>
        <p:spPr>
          <a:xfrm>
            <a:off x="8793" y="6207369"/>
            <a:ext cx="1116623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B632AF1-F68D-4FCA-9835-0177027041AE}"/>
              </a:ext>
            </a:extLst>
          </p:cNvPr>
          <p:cNvSpPr/>
          <p:nvPr/>
        </p:nvSpPr>
        <p:spPr>
          <a:xfrm>
            <a:off x="1" y="7930661"/>
            <a:ext cx="1125415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3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A34E60-9BCE-4D67-87A7-829B9FA8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69" y="-2571533"/>
            <a:ext cx="12192000" cy="66368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539" y="387725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7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6914E7-3BAF-42B0-B0B5-DDAE58E0D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1630" y="-3413760"/>
            <a:ext cx="10093539" cy="623052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352ABAF8-6F2C-4401-9A1E-E66C74B55343}"/>
              </a:ext>
            </a:extLst>
          </p:cNvPr>
          <p:cNvSpPr/>
          <p:nvPr/>
        </p:nvSpPr>
        <p:spPr>
          <a:xfrm>
            <a:off x="1646638" y="-1876044"/>
            <a:ext cx="2078736" cy="2194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28A3B2-7CBD-4283-B7A9-7C32D65DDB8F}"/>
              </a:ext>
            </a:extLst>
          </p:cNvPr>
          <p:cNvPicPr/>
          <p:nvPr/>
        </p:nvPicPr>
        <p:blipFill rotWithShape="1">
          <a:blip r:embed="rId3"/>
          <a:srcRect l="1155" t="2562" r="3925"/>
          <a:stretch/>
        </p:blipFill>
        <p:spPr bwMode="auto">
          <a:xfrm>
            <a:off x="1275569" y="3120800"/>
            <a:ext cx="9945662" cy="2878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1925F64-B69A-4E6A-9FBE-4FB65D12B728}"/>
              </a:ext>
            </a:extLst>
          </p:cNvPr>
          <p:cNvSpPr/>
          <p:nvPr/>
        </p:nvSpPr>
        <p:spPr>
          <a:xfrm>
            <a:off x="6447238" y="3779520"/>
            <a:ext cx="1751882" cy="2895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13E45C-45E8-45DB-BCF5-B5F6053B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8" y="5999055"/>
            <a:ext cx="12192000" cy="193171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81E5556-CBE4-4505-BC4B-0A018061E234}"/>
              </a:ext>
            </a:extLst>
          </p:cNvPr>
          <p:cNvSpPr/>
          <p:nvPr/>
        </p:nvSpPr>
        <p:spPr>
          <a:xfrm>
            <a:off x="595078" y="6568440"/>
            <a:ext cx="2559602" cy="3507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39ED61-3E3E-49DD-B8C8-E27A3BCCDAA0}"/>
              </a:ext>
            </a:extLst>
          </p:cNvPr>
          <p:cNvPicPr/>
          <p:nvPr/>
        </p:nvPicPr>
        <p:blipFill rotWithShape="1">
          <a:blip r:embed="rId5"/>
          <a:srcRect r="1180"/>
          <a:stretch/>
        </p:blipFill>
        <p:spPr bwMode="auto">
          <a:xfrm>
            <a:off x="-11142978" y="-1150704"/>
            <a:ext cx="12344608" cy="5817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CE289B8-67A8-442A-A07C-A3B288601AB8}"/>
              </a:ext>
            </a:extLst>
          </p:cNvPr>
          <p:cNvSpPr/>
          <p:nvPr/>
        </p:nvSpPr>
        <p:spPr>
          <a:xfrm>
            <a:off x="-11013437" y="2227386"/>
            <a:ext cx="970277" cy="249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864B510-C277-4A2D-B934-63C3CD7A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78596" y="5118722"/>
            <a:ext cx="12192000" cy="36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EBCD63-1143-40B7-9CD9-02DBA9BC0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"/>
          <a:stretch/>
        </p:blipFill>
        <p:spPr>
          <a:xfrm>
            <a:off x="0" y="171449"/>
            <a:ext cx="12192000" cy="65373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47DE0D-056E-4031-8A28-93310FCD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08" y="859419"/>
            <a:ext cx="5355629" cy="5139159"/>
          </a:xfrm>
          <a:prstGeom prst="rect">
            <a:avLst/>
          </a:prstGeom>
          <a:ln w="38100">
            <a:solidFill>
              <a:srgbClr val="75AADB"/>
            </a:solidFill>
          </a:ln>
        </p:spPr>
      </p:pic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D664009-3167-4E9D-A58B-D04EC3AE7913}"/>
              </a:ext>
            </a:extLst>
          </p:cNvPr>
          <p:cNvSpPr/>
          <p:nvPr/>
        </p:nvSpPr>
        <p:spPr>
          <a:xfrm>
            <a:off x="0" y="335666"/>
            <a:ext cx="277792" cy="173620"/>
          </a:xfrm>
          <a:prstGeom prst="flowChartAlternateProcess">
            <a:avLst/>
          </a:prstGeom>
          <a:solidFill>
            <a:srgbClr val="75AA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BE3F03-3611-4898-92AB-F56A568DD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14" b="69286" l="12308" r="50769">
                        <a14:foregroundMark x1="36538" y1="55714" x2="36538" y2="55714"/>
                        <a14:foregroundMark x1="30385" y1="47500" x2="30385" y2="47500"/>
                        <a14:foregroundMark x1="29231" y1="45000" x2="29231" y2="45000"/>
                        <a14:foregroundMark x1="29231" y1="40714" x2="29231" y2="39643"/>
                        <a14:foregroundMark x1="29231" y1="33929" x2="29231" y2="33929"/>
                        <a14:foregroundMark x1="29231" y1="29643" x2="29231" y2="29643"/>
                        <a14:foregroundMark x1="29231" y1="28571" x2="29231" y2="28571"/>
                        <a14:foregroundMark x1="28077" y1="53214" x2="28077" y2="53214"/>
                        <a14:foregroundMark x1="28077" y1="53571" x2="28077" y2="53571"/>
                        <a14:foregroundMark x1="28077" y1="54643" x2="28077" y2="54643"/>
                        <a14:foregroundMark x1="27692" y1="54286" x2="27692" y2="54286"/>
                        <a14:foregroundMark x1="24231" y1="51786" x2="24231" y2="51786"/>
                        <a14:foregroundMark x1="22308" y1="51071" x2="22308" y2="51071"/>
                        <a14:foregroundMark x1="21538" y1="49286" x2="21538" y2="49286"/>
                        <a14:foregroundMark x1="21923" y1="49286" x2="25769" y2="52500"/>
                        <a14:foregroundMark x1="27308" y1="53929" x2="29615" y2="57143"/>
                        <a14:foregroundMark x1="31923" y1="58571" x2="34231" y2="61071"/>
                        <a14:foregroundMark x1="36923" y1="61429" x2="36923" y2="61429"/>
                        <a14:foregroundMark x1="38077" y1="58571" x2="36538" y2="54643"/>
                        <a14:foregroundMark x1="34231" y1="50714" x2="34231" y2="50714"/>
                        <a14:foregroundMark x1="34231" y1="47857" x2="34231" y2="47857"/>
                      </a14:backgroundRemoval>
                    </a14:imgEffect>
                  </a14:imgLayer>
                </a14:imgProps>
              </a:ext>
            </a:extLst>
          </a:blip>
          <a:srcRect l="13461" t="25000" r="50000" b="31785"/>
          <a:stretch/>
        </p:blipFill>
        <p:spPr>
          <a:xfrm>
            <a:off x="0" y="422476"/>
            <a:ext cx="493568" cy="6286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18FED96-E8D0-4F41-9171-F2FA6E2C534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6784" y="1051126"/>
            <a:ext cx="1322936" cy="4963594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CEBEF0A-6AF3-4FF3-B0F8-64C821BB36EC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46784" y="859419"/>
            <a:ext cx="1322936" cy="191707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D82192EE-04B3-4337-8FA8-56FAFD39E479}"/>
              </a:ext>
            </a:extLst>
          </p:cNvPr>
          <p:cNvSpPr/>
          <p:nvPr/>
        </p:nvSpPr>
        <p:spPr>
          <a:xfrm>
            <a:off x="223520" y="853440"/>
            <a:ext cx="1371600" cy="5140960"/>
          </a:xfrm>
          <a:custGeom>
            <a:avLst/>
            <a:gdLst>
              <a:gd name="connsiteX0" fmla="*/ 0 w 1371600"/>
              <a:gd name="connsiteY0" fmla="*/ 193040 h 5140960"/>
              <a:gd name="connsiteX1" fmla="*/ 1371600 w 1371600"/>
              <a:gd name="connsiteY1" fmla="*/ 0 h 5140960"/>
              <a:gd name="connsiteX2" fmla="*/ 1361440 w 1371600"/>
              <a:gd name="connsiteY2" fmla="*/ 5140960 h 5140960"/>
              <a:gd name="connsiteX3" fmla="*/ 0 w 1371600"/>
              <a:gd name="connsiteY3" fmla="*/ 193040 h 514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5140960">
                <a:moveTo>
                  <a:pt x="0" y="193040"/>
                </a:moveTo>
                <a:lnTo>
                  <a:pt x="1371600" y="0"/>
                </a:lnTo>
                <a:cubicBezTo>
                  <a:pt x="1368213" y="1713653"/>
                  <a:pt x="1364827" y="3427307"/>
                  <a:pt x="1361440" y="5140960"/>
                </a:cubicBezTo>
                <a:lnTo>
                  <a:pt x="0" y="193040"/>
                </a:lnTo>
                <a:close/>
              </a:path>
            </a:pathLst>
          </a:custGeom>
          <a:solidFill>
            <a:srgbClr val="75AAD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3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B85B1FD-A3F4-475C-8EB6-DF9329AC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6DEB5FCD-1FDD-452D-A685-2902B2663D92}"/>
              </a:ext>
            </a:extLst>
          </p:cNvPr>
          <p:cNvSpPr/>
          <p:nvPr/>
        </p:nvSpPr>
        <p:spPr>
          <a:xfrm>
            <a:off x="111760" y="1026160"/>
            <a:ext cx="6461760" cy="209296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982EB751-240B-4B82-BAAD-2F382DD3EC8C}"/>
              </a:ext>
            </a:extLst>
          </p:cNvPr>
          <p:cNvSpPr/>
          <p:nvPr/>
        </p:nvSpPr>
        <p:spPr>
          <a:xfrm>
            <a:off x="111760" y="3119120"/>
            <a:ext cx="6461760" cy="328168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93046F6F-D451-435F-B862-A5ADB42EE5FB}"/>
              </a:ext>
            </a:extLst>
          </p:cNvPr>
          <p:cNvSpPr/>
          <p:nvPr/>
        </p:nvSpPr>
        <p:spPr>
          <a:xfrm>
            <a:off x="6573520" y="2905760"/>
            <a:ext cx="5506720" cy="349504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>
            <a:extLst>
              <a:ext uri="{FF2B5EF4-FFF2-40B4-BE49-F238E27FC236}">
                <a16:creationId xmlns:a16="http://schemas.microsoft.com/office/drawing/2014/main" id="{467E2811-B1F5-4DFE-A862-FB325818E7B8}"/>
              </a:ext>
            </a:extLst>
          </p:cNvPr>
          <p:cNvSpPr/>
          <p:nvPr/>
        </p:nvSpPr>
        <p:spPr>
          <a:xfrm>
            <a:off x="6573520" y="1026160"/>
            <a:ext cx="5506720" cy="187960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A437A-0CFA-4CC1-8B92-B1D48BE0049F}"/>
              </a:ext>
            </a:extLst>
          </p:cNvPr>
          <p:cNvSpPr txBox="1"/>
          <p:nvPr/>
        </p:nvSpPr>
        <p:spPr>
          <a:xfrm>
            <a:off x="3556000" y="16735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程式編寫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15A62E-0A62-4E24-B399-34B3BE6DD2B5}"/>
              </a:ext>
            </a:extLst>
          </p:cNvPr>
          <p:cNvSpPr txBox="1"/>
          <p:nvPr/>
        </p:nvSpPr>
        <p:spPr>
          <a:xfrm>
            <a:off x="3145631" y="467077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程式執行結果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AC1FFE-C5E6-4F06-8F58-D8BEC4ED64AC}"/>
              </a:ext>
            </a:extLst>
          </p:cNvPr>
          <p:cNvSpPr txBox="1"/>
          <p:nvPr/>
        </p:nvSpPr>
        <p:spPr>
          <a:xfrm>
            <a:off x="8413809" y="20365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變數儲存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99013B-31C9-4A0B-AE89-E5E83270F9A0}"/>
              </a:ext>
            </a:extLst>
          </p:cNvPr>
          <p:cNvSpPr txBox="1"/>
          <p:nvPr/>
        </p:nvSpPr>
        <p:spPr>
          <a:xfrm>
            <a:off x="7926129" y="553945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顯示圖表</a:t>
            </a:r>
            <a:r>
              <a:rPr lang="zh-TW" altLang="en-US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（主要功能）</a:t>
            </a:r>
            <a:endParaRPr lang="zh-TW" altLang="en-US" sz="3200" b="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42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28D43DC-3901-49EB-85DC-E29AD1CB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40" b="24918"/>
          <a:stretch/>
        </p:blipFill>
        <p:spPr>
          <a:xfrm>
            <a:off x="1963754" y="3953234"/>
            <a:ext cx="3781747" cy="191642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192" y="4240492"/>
            <a:ext cx="1793030" cy="10012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19C9615-08DB-4381-BC5D-DFF77D1F3308}"/>
              </a:ext>
            </a:extLst>
          </p:cNvPr>
          <p:cNvSpPr txBox="1"/>
          <p:nvPr/>
        </p:nvSpPr>
        <p:spPr>
          <a:xfrm>
            <a:off x="2431576" y="3061847"/>
            <a:ext cx="27238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安裝套件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92EE59-BD7A-4E72-AF94-AD4E083F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7097" y="891919"/>
            <a:ext cx="1905000" cy="14763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5458152-9B8F-43E6-9C6E-D3B2DE04133E}"/>
              </a:ext>
            </a:extLst>
          </p:cNvPr>
          <p:cNvSpPr txBox="1"/>
          <p:nvPr/>
        </p:nvSpPr>
        <p:spPr>
          <a:xfrm>
            <a:off x="-624530" y="2368294"/>
            <a:ext cx="1479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CRAN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9FA1DAC-65B2-458D-94A2-C06ECE4355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55335" y="2660682"/>
            <a:ext cx="1829734" cy="1852639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2C36209A-FFBA-435F-A446-2287386C5D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9494" t="18183" r="10011" b="18020"/>
          <a:stretch/>
        </p:blipFill>
        <p:spPr>
          <a:xfrm rot="18959758">
            <a:off x="799964" y="2757780"/>
            <a:ext cx="1711598" cy="14608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2559A3-A443-4CBA-8686-9A8F5A08A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65" y="2885620"/>
            <a:ext cx="6050698" cy="3255402"/>
          </a:xfrm>
          <a:prstGeom prst="rect">
            <a:avLst/>
          </a:prstGeom>
        </p:spPr>
      </p:pic>
      <p:sp>
        <p:nvSpPr>
          <p:cNvPr id="20" name="流程圖: 程序 19">
            <a:extLst>
              <a:ext uri="{FF2B5EF4-FFF2-40B4-BE49-F238E27FC236}">
                <a16:creationId xmlns:a16="http://schemas.microsoft.com/office/drawing/2014/main" id="{1FF90D57-9A8E-4E3B-BE4C-48F2C5DC69B5}"/>
              </a:ext>
            </a:extLst>
          </p:cNvPr>
          <p:cNvSpPr/>
          <p:nvPr/>
        </p:nvSpPr>
        <p:spPr>
          <a:xfrm>
            <a:off x="9517203" y="3953234"/>
            <a:ext cx="2753360" cy="2187788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F23A37-4B70-4B2D-B13D-C5734484ED0B}"/>
              </a:ext>
            </a:extLst>
          </p:cNvPr>
          <p:cNvSpPr txBox="1"/>
          <p:nvPr/>
        </p:nvSpPr>
        <p:spPr>
          <a:xfrm>
            <a:off x="9977469" y="560804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套件管理區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1429FD-FA96-4B43-9C82-9F4E920997F5}"/>
              </a:ext>
            </a:extLst>
          </p:cNvPr>
          <p:cNvSpPr txBox="1"/>
          <p:nvPr/>
        </p:nvSpPr>
        <p:spPr>
          <a:xfrm>
            <a:off x="6955464" y="3508123"/>
            <a:ext cx="182614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載入套件</a:t>
            </a:r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library()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ABA76F-8647-4690-BC82-A951C6B37836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781605" y="3954399"/>
            <a:ext cx="1522550" cy="957046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41E9B6B8-A8FE-4E8A-B1D3-C753E2B22713}"/>
              </a:ext>
            </a:extLst>
          </p:cNvPr>
          <p:cNvSpPr/>
          <p:nvPr/>
        </p:nvSpPr>
        <p:spPr>
          <a:xfrm rot="16200000">
            <a:off x="5725936" y="4302607"/>
            <a:ext cx="586151" cy="854980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985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038C1A9-8BBC-4B33-856E-D590EB7FF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" t="2791" r="25245" b="2058"/>
          <a:stretch/>
        </p:blipFill>
        <p:spPr>
          <a:xfrm>
            <a:off x="1239520" y="1320799"/>
            <a:ext cx="8820512" cy="39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235FAD-D8BF-4F2B-8880-5CD9FEC5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1" y="278769"/>
            <a:ext cx="3584086" cy="43547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DEFB36-1DF8-4975-8826-7F0FB0BC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54" y="278769"/>
            <a:ext cx="2887828" cy="45895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9B173A-9A2B-45E7-B63F-DF4A79B3E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57" y="172886"/>
            <a:ext cx="1436261" cy="46954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20C92F-390E-4701-A30A-B523DDFC5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69" y="203366"/>
            <a:ext cx="3258583" cy="46335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42472CB-7DB6-4A71-8028-2F0A24179284}"/>
              </a:ext>
            </a:extLst>
          </p:cNvPr>
          <p:cNvPicPr/>
          <p:nvPr/>
        </p:nvPicPr>
        <p:blipFill rotWithShape="1">
          <a:blip r:embed="rId6"/>
          <a:srcRect l="5943" t="38354"/>
          <a:stretch/>
        </p:blipFill>
        <p:spPr>
          <a:xfrm>
            <a:off x="183221" y="5908672"/>
            <a:ext cx="6361043" cy="6705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C81763-26A0-4C99-BB38-02530D77D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30933"/>
            <a:ext cx="6361043" cy="8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A392061-0209-4A81-BB70-AD4E66ED3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72550"/>
              </p:ext>
            </p:extLst>
          </p:nvPr>
        </p:nvGraphicFramePr>
        <p:xfrm>
          <a:off x="35300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4D37060-0173-4DD5-9E4C-F7ECAD6A1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3606"/>
              </p:ext>
            </p:extLst>
          </p:nvPr>
        </p:nvGraphicFramePr>
        <p:xfrm>
          <a:off x="697449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954F4D7B-0D8B-49AF-A4D3-BDB5FEFB379E}"/>
              </a:ext>
            </a:extLst>
          </p:cNvPr>
          <p:cNvSpPr/>
          <p:nvPr/>
        </p:nvSpPr>
        <p:spPr>
          <a:xfrm>
            <a:off x="7757160" y="214884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7CABC5-4683-4F15-A836-7671E8807B20}"/>
              </a:ext>
            </a:extLst>
          </p:cNvPr>
          <p:cNvSpPr/>
          <p:nvPr/>
        </p:nvSpPr>
        <p:spPr>
          <a:xfrm>
            <a:off x="7620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B97C01B-2D15-4013-BB68-000A0DF9A28F}"/>
              </a:ext>
            </a:extLst>
          </p:cNvPr>
          <p:cNvSpPr/>
          <p:nvPr/>
        </p:nvSpPr>
        <p:spPr>
          <a:xfrm>
            <a:off x="9296400" y="47645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6CF8C0-BA70-4557-AD66-B730D21C691C}"/>
              </a:ext>
            </a:extLst>
          </p:cNvPr>
          <p:cNvSpPr/>
          <p:nvPr/>
        </p:nvSpPr>
        <p:spPr>
          <a:xfrm>
            <a:off x="10104120" y="336248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0B7B995-6E8A-4D65-B66C-1259E2FF96C6}"/>
              </a:ext>
            </a:extLst>
          </p:cNvPr>
          <p:cNvSpPr/>
          <p:nvPr/>
        </p:nvSpPr>
        <p:spPr>
          <a:xfrm>
            <a:off x="11442760" y="2606039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EC90C75-D431-4971-926F-4F5C64CBDD81}"/>
              </a:ext>
            </a:extLst>
          </p:cNvPr>
          <p:cNvSpPr/>
          <p:nvPr/>
        </p:nvSpPr>
        <p:spPr>
          <a:xfrm>
            <a:off x="12192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F00B6B5-9118-4869-8E16-474DC1850B37}"/>
              </a:ext>
            </a:extLst>
          </p:cNvPr>
          <p:cNvSpPr/>
          <p:nvPr/>
        </p:nvSpPr>
        <p:spPr>
          <a:xfrm>
            <a:off x="10298285" y="2194558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7D8FC1F-212D-4B20-8852-B958CE4835A9}"/>
              </a:ext>
            </a:extLst>
          </p:cNvPr>
          <p:cNvCxnSpPr/>
          <p:nvPr/>
        </p:nvCxnSpPr>
        <p:spPr>
          <a:xfrm flipV="1">
            <a:off x="8056027" y="2619890"/>
            <a:ext cx="1139335" cy="21557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BA66BFA-F82B-4B3B-B336-5E68DA9C333C}"/>
              </a:ext>
            </a:extLst>
          </p:cNvPr>
          <p:cNvCxnSpPr>
            <a:cxnSpLocks/>
          </p:cNvCxnSpPr>
          <p:nvPr/>
        </p:nvCxnSpPr>
        <p:spPr>
          <a:xfrm flipH="1" flipV="1">
            <a:off x="9163285" y="1813560"/>
            <a:ext cx="115987" cy="17095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FCAA1-0A00-4B7C-8BE5-60AB41485413}"/>
              </a:ext>
            </a:extLst>
          </p:cNvPr>
          <p:cNvCxnSpPr>
            <a:cxnSpLocks/>
          </p:cNvCxnSpPr>
          <p:nvPr/>
        </p:nvCxnSpPr>
        <p:spPr>
          <a:xfrm flipH="1" flipV="1">
            <a:off x="9287411" y="3504406"/>
            <a:ext cx="724660" cy="11125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B52F5B8-E8E4-4FDF-858E-D318B233DA41}"/>
              </a:ext>
            </a:extLst>
          </p:cNvPr>
          <p:cNvCxnSpPr>
            <a:cxnSpLocks/>
          </p:cNvCxnSpPr>
          <p:nvPr/>
        </p:nvCxnSpPr>
        <p:spPr>
          <a:xfrm flipV="1">
            <a:off x="9976404" y="3850160"/>
            <a:ext cx="1552243" cy="7515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14E0AFA-0111-4441-BFFC-FB8AADA99065}"/>
              </a:ext>
            </a:extLst>
          </p:cNvPr>
          <p:cNvCxnSpPr>
            <a:cxnSpLocks/>
          </p:cNvCxnSpPr>
          <p:nvPr/>
        </p:nvCxnSpPr>
        <p:spPr>
          <a:xfrm>
            <a:off x="11145640" y="3489168"/>
            <a:ext cx="1026753" cy="9978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38BD554C-FE92-4F34-B8D7-1F159DE0B604}"/>
              </a:ext>
            </a:extLst>
          </p:cNvPr>
          <p:cNvSpPr/>
          <p:nvPr/>
        </p:nvSpPr>
        <p:spPr>
          <a:xfrm>
            <a:off x="7467600" y="1493520"/>
            <a:ext cx="1630680" cy="457200"/>
          </a:xfrm>
          <a:custGeom>
            <a:avLst/>
            <a:gdLst>
              <a:gd name="connsiteX0" fmla="*/ 670560 w 1630680"/>
              <a:gd name="connsiteY0" fmla="*/ 106680 h 457200"/>
              <a:gd name="connsiteX1" fmla="*/ 0 w 1630680"/>
              <a:gd name="connsiteY1" fmla="*/ 335280 h 457200"/>
              <a:gd name="connsiteX2" fmla="*/ 899160 w 1630680"/>
              <a:gd name="connsiteY2" fmla="*/ 457200 h 457200"/>
              <a:gd name="connsiteX3" fmla="*/ 1630680 w 1630680"/>
              <a:gd name="connsiteY3" fmla="*/ 0 h 457200"/>
              <a:gd name="connsiteX4" fmla="*/ 792480 w 1630680"/>
              <a:gd name="connsiteY4" fmla="*/ 106680 h 457200"/>
              <a:gd name="connsiteX5" fmla="*/ 670560 w 1630680"/>
              <a:gd name="connsiteY5" fmla="*/ 10668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0680" h="457200">
                <a:moveTo>
                  <a:pt x="670560" y="106680"/>
                </a:moveTo>
                <a:lnTo>
                  <a:pt x="0" y="335280"/>
                </a:lnTo>
                <a:lnTo>
                  <a:pt x="899160" y="457200"/>
                </a:lnTo>
                <a:lnTo>
                  <a:pt x="1630680" y="0"/>
                </a:lnTo>
                <a:lnTo>
                  <a:pt x="792480" y="106680"/>
                </a:lnTo>
                <a:lnTo>
                  <a:pt x="670560" y="1066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476B5BD8-59B4-4F9C-92AB-40652A143076}"/>
              </a:ext>
            </a:extLst>
          </p:cNvPr>
          <p:cNvSpPr/>
          <p:nvPr/>
        </p:nvSpPr>
        <p:spPr>
          <a:xfrm>
            <a:off x="11292840" y="1554480"/>
            <a:ext cx="1325880" cy="670560"/>
          </a:xfrm>
          <a:custGeom>
            <a:avLst/>
            <a:gdLst>
              <a:gd name="connsiteX0" fmla="*/ 533400 w 1325880"/>
              <a:gd name="connsiteY0" fmla="*/ 15240 h 670560"/>
              <a:gd name="connsiteX1" fmla="*/ 0 w 1325880"/>
              <a:gd name="connsiteY1" fmla="*/ 426720 h 670560"/>
              <a:gd name="connsiteX2" fmla="*/ 381000 w 1325880"/>
              <a:gd name="connsiteY2" fmla="*/ 670560 h 670560"/>
              <a:gd name="connsiteX3" fmla="*/ 1325880 w 1325880"/>
              <a:gd name="connsiteY3" fmla="*/ 533400 h 670560"/>
              <a:gd name="connsiteX4" fmla="*/ 1097280 w 1325880"/>
              <a:gd name="connsiteY4" fmla="*/ 45720 h 670560"/>
              <a:gd name="connsiteX5" fmla="*/ 670560 w 1325880"/>
              <a:gd name="connsiteY5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880" h="670560">
                <a:moveTo>
                  <a:pt x="533400" y="15240"/>
                </a:moveTo>
                <a:lnTo>
                  <a:pt x="0" y="426720"/>
                </a:lnTo>
                <a:lnTo>
                  <a:pt x="381000" y="670560"/>
                </a:lnTo>
                <a:lnTo>
                  <a:pt x="1325880" y="533400"/>
                </a:lnTo>
                <a:lnTo>
                  <a:pt x="1097280" y="45720"/>
                </a:lnTo>
                <a:lnTo>
                  <a:pt x="67056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C0D142-0E53-4B1F-B20D-302ECDC1F8DF}"/>
              </a:ext>
            </a:extLst>
          </p:cNvPr>
          <p:cNvSpPr/>
          <p:nvPr/>
        </p:nvSpPr>
        <p:spPr>
          <a:xfrm>
            <a:off x="10454640" y="4495800"/>
            <a:ext cx="2148840" cy="899160"/>
          </a:xfrm>
          <a:custGeom>
            <a:avLst/>
            <a:gdLst>
              <a:gd name="connsiteX0" fmla="*/ 990600 w 2148840"/>
              <a:gd name="connsiteY0" fmla="*/ 304800 h 899160"/>
              <a:gd name="connsiteX1" fmla="*/ 350520 w 2148840"/>
              <a:gd name="connsiteY1" fmla="*/ 304800 h 899160"/>
              <a:gd name="connsiteX2" fmla="*/ 137160 w 2148840"/>
              <a:gd name="connsiteY2" fmla="*/ 426720 h 899160"/>
              <a:gd name="connsiteX3" fmla="*/ 0 w 2148840"/>
              <a:gd name="connsiteY3" fmla="*/ 792480 h 899160"/>
              <a:gd name="connsiteX4" fmla="*/ 1112520 w 2148840"/>
              <a:gd name="connsiteY4" fmla="*/ 899160 h 899160"/>
              <a:gd name="connsiteX5" fmla="*/ 1554480 w 2148840"/>
              <a:gd name="connsiteY5" fmla="*/ 716280 h 899160"/>
              <a:gd name="connsiteX6" fmla="*/ 2118360 w 2148840"/>
              <a:gd name="connsiteY6" fmla="*/ 868680 h 899160"/>
              <a:gd name="connsiteX7" fmla="*/ 2148840 w 2148840"/>
              <a:gd name="connsiteY7" fmla="*/ 259080 h 899160"/>
              <a:gd name="connsiteX8" fmla="*/ 1112520 w 2148840"/>
              <a:gd name="connsiteY8" fmla="*/ 0 h 899160"/>
              <a:gd name="connsiteX9" fmla="*/ 990600 w 2148840"/>
              <a:gd name="connsiteY9" fmla="*/ 30480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840" h="899160">
                <a:moveTo>
                  <a:pt x="990600" y="304800"/>
                </a:moveTo>
                <a:lnTo>
                  <a:pt x="350520" y="304800"/>
                </a:lnTo>
                <a:cubicBezTo>
                  <a:pt x="106986" y="339591"/>
                  <a:pt x="137160" y="263438"/>
                  <a:pt x="137160" y="426720"/>
                </a:cubicBezTo>
                <a:lnTo>
                  <a:pt x="0" y="792480"/>
                </a:lnTo>
                <a:lnTo>
                  <a:pt x="1112520" y="899160"/>
                </a:lnTo>
                <a:lnTo>
                  <a:pt x="1554480" y="716280"/>
                </a:lnTo>
                <a:lnTo>
                  <a:pt x="2118360" y="868680"/>
                </a:lnTo>
                <a:lnTo>
                  <a:pt x="2148840" y="259080"/>
                </a:lnTo>
                <a:lnTo>
                  <a:pt x="1112520" y="0"/>
                </a:lnTo>
                <a:lnTo>
                  <a:pt x="990600" y="304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406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 types in R">
            <a:extLst>
              <a:ext uri="{FF2B5EF4-FFF2-40B4-BE49-F238E27FC236}">
                <a16:creationId xmlns:a16="http://schemas.microsoft.com/office/drawing/2014/main" id="{931A274E-E29F-4E21-B93B-561FCD68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72" y="-1303494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gplot2 point shapes - Easy Guides - Wiki - STHDA">
            <a:extLst>
              <a:ext uri="{FF2B5EF4-FFF2-40B4-BE49-F238E27FC236}">
                <a16:creationId xmlns:a16="http://schemas.microsoft.com/office/drawing/2014/main" id="{E4AB4A6E-792A-40BC-BAA6-21390262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65" y="-1532094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CAA736-6F67-4AFB-8DA5-0A7B709E7884}"/>
              </a:ext>
            </a:extLst>
          </p:cNvPr>
          <p:cNvSpPr txBox="1"/>
          <p:nvPr/>
        </p:nvSpPr>
        <p:spPr>
          <a:xfrm>
            <a:off x="234403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/>
              <a:t>Linetype</a:t>
            </a:r>
            <a:r>
              <a:rPr lang="en-US" altLang="zh-TW" sz="2400" b="1" dirty="0"/>
              <a:t> in R</a:t>
            </a:r>
            <a:endParaRPr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752B33-F662-48A8-9559-698F40C1DE82}"/>
              </a:ext>
            </a:extLst>
          </p:cNvPr>
          <p:cNvSpPr txBox="1"/>
          <p:nvPr/>
        </p:nvSpPr>
        <p:spPr>
          <a:xfrm>
            <a:off x="745998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Shape in R</a:t>
            </a:r>
            <a:endParaRPr lang="zh-TW" altLang="en-US" sz="2400" b="1" dirty="0"/>
          </a:p>
        </p:txBody>
      </p:sp>
      <p:pic>
        <p:nvPicPr>
          <p:cNvPr id="8" name="Picture 2" descr="Line types in R">
            <a:extLst>
              <a:ext uri="{FF2B5EF4-FFF2-40B4-BE49-F238E27FC236}">
                <a16:creationId xmlns:a16="http://schemas.microsoft.com/office/drawing/2014/main" id="{96AF8D68-AE10-4C52-BE53-A87A7B76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85" y="5001289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gplot2 point shapes - Easy Guides - Wiki - STHDA">
            <a:extLst>
              <a:ext uri="{FF2B5EF4-FFF2-40B4-BE49-F238E27FC236}">
                <a16:creationId xmlns:a16="http://schemas.microsoft.com/office/drawing/2014/main" id="{8A20C7D2-28EE-4CDD-BF7C-A376BC84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915" y="4833649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011F9-DD60-4949-8304-041A667D3C99}"/>
              </a:ext>
            </a:extLst>
          </p:cNvPr>
          <p:cNvSpPr txBox="1"/>
          <p:nvPr/>
        </p:nvSpPr>
        <p:spPr>
          <a:xfrm>
            <a:off x="7690632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線段樣式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1E4C5CA-B035-472F-A1E6-3AC2C1445896}"/>
              </a:ext>
            </a:extLst>
          </p:cNvPr>
          <p:cNvSpPr txBox="1"/>
          <p:nvPr/>
        </p:nvSpPr>
        <p:spPr>
          <a:xfrm>
            <a:off x="2517530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點樣式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2C68A5-DFD4-46A8-AA0A-022D216D83DD}"/>
              </a:ext>
            </a:extLst>
          </p:cNvPr>
          <p:cNvSpPr txBox="1"/>
          <p:nvPr/>
        </p:nvSpPr>
        <p:spPr>
          <a:xfrm>
            <a:off x="2686637" y="4374217"/>
            <a:ext cx="1873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shape=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B8951A-197C-482B-B568-DAF5B1B1B213}"/>
              </a:ext>
            </a:extLst>
          </p:cNvPr>
          <p:cNvSpPr txBox="1"/>
          <p:nvPr/>
        </p:nvSpPr>
        <p:spPr>
          <a:xfrm>
            <a:off x="7690632" y="4374217"/>
            <a:ext cx="2085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417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BA5F1E-2C4B-4A04-9522-3D75A721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12734"/>
            <a:ext cx="11369040" cy="622079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285495E-6BF0-40E9-8D00-D5E91DBCF347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899160" y="1448995"/>
            <a:ext cx="571052" cy="469452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F2D2DC-2A40-461C-9795-9C33C42FB46A}"/>
              </a:ext>
            </a:extLst>
          </p:cNvPr>
          <p:cNvSpPr txBox="1"/>
          <p:nvPr/>
        </p:nvSpPr>
        <p:spPr>
          <a:xfrm>
            <a:off x="-926554" y="1248940"/>
            <a:ext cx="1825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axis.ticks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0A94C6-7B8A-467A-B626-211EC8381D13}"/>
              </a:ext>
            </a:extLst>
          </p:cNvPr>
          <p:cNvSpPr txBox="1"/>
          <p:nvPr/>
        </p:nvSpPr>
        <p:spPr>
          <a:xfrm>
            <a:off x="-962114" y="2366087"/>
            <a:ext cx="1861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axis.title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228D6D4-8F5F-443E-8E51-0B0669F34BF0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696506" y="3048153"/>
            <a:ext cx="492214" cy="444265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30E4BED-C617-440B-A6CB-380C46EDD0FA}"/>
              </a:ext>
            </a:extLst>
          </p:cNvPr>
          <p:cNvSpPr txBox="1"/>
          <p:nvPr/>
        </p:nvSpPr>
        <p:spPr>
          <a:xfrm>
            <a:off x="-959574" y="3292363"/>
            <a:ext cx="1656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axis.text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760880-93BE-4381-99B7-5626AA712278}"/>
              </a:ext>
            </a:extLst>
          </p:cNvPr>
          <p:cNvSpPr txBox="1"/>
          <p:nvPr/>
        </p:nvSpPr>
        <p:spPr>
          <a:xfrm>
            <a:off x="1539240" y="0"/>
            <a:ext cx="22478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panel.border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CCD469-5FE8-4494-8050-25C375FE5498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3787051" y="200055"/>
            <a:ext cx="533404" cy="65668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13C60B3-0763-4DE8-BE25-FCD741A7B1F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190390" y="5301572"/>
            <a:ext cx="227268" cy="123195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3D55C47-6A18-4E00-9117-C681FFC1EC32}"/>
              </a:ext>
            </a:extLst>
          </p:cNvPr>
          <p:cNvSpPr txBox="1"/>
          <p:nvPr/>
        </p:nvSpPr>
        <p:spPr>
          <a:xfrm>
            <a:off x="1885338" y="6533529"/>
            <a:ext cx="2610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89688BD-C556-4294-B795-069F72AECA3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8866659" y="65293"/>
            <a:ext cx="843325" cy="118661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8771ABD-3571-4356-A7AA-A2378F2F8938}"/>
              </a:ext>
            </a:extLst>
          </p:cNvPr>
          <p:cNvSpPr txBox="1"/>
          <p:nvPr/>
        </p:nvSpPr>
        <p:spPr>
          <a:xfrm>
            <a:off x="9709984" y="-134762"/>
            <a:ext cx="2666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panel.grid.major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8F56C18-FD55-4A3A-A5A5-10D0A33E0BF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899160" y="2566142"/>
            <a:ext cx="614680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9C37A1A-EE77-47BF-B58A-9A232B45C04F}"/>
              </a:ext>
            </a:extLst>
          </p:cNvPr>
          <p:cNvSpPr txBox="1"/>
          <p:nvPr/>
        </p:nvSpPr>
        <p:spPr>
          <a:xfrm>
            <a:off x="11544808" y="5478194"/>
            <a:ext cx="275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512AE7A-E4A0-4F33-AE7D-73BD97272A2D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0891520" y="5662861"/>
            <a:ext cx="653288" cy="169276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B14CD4A-8B5F-4724-ABA2-B4FABAC33F71}"/>
              </a:ext>
            </a:extLst>
          </p:cNvPr>
          <p:cNvSpPr txBox="1"/>
          <p:nvPr/>
        </p:nvSpPr>
        <p:spPr>
          <a:xfrm>
            <a:off x="8978973" y="6539397"/>
            <a:ext cx="1770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legend.key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2896166-C2E5-4EA1-92ED-820C9C04B771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9864381" y="5796280"/>
            <a:ext cx="72099" cy="74311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49CBC63-799D-43D7-A813-4B6FA147BB85}"/>
              </a:ext>
            </a:extLst>
          </p:cNvPr>
          <p:cNvSpPr txBox="1"/>
          <p:nvPr/>
        </p:nvSpPr>
        <p:spPr>
          <a:xfrm>
            <a:off x="11646408" y="4901462"/>
            <a:ext cx="195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230DF9C1-4209-4C18-B7E4-76241616DD20}"/>
              </a:ext>
            </a:extLst>
          </p:cNvPr>
          <p:cNvCxnSpPr>
            <a:cxnSpLocks/>
          </p:cNvCxnSpPr>
          <p:nvPr/>
        </p:nvCxnSpPr>
        <p:spPr>
          <a:xfrm>
            <a:off x="11033760" y="5132776"/>
            <a:ext cx="653288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C369F70-5139-4E46-B197-10DF9B485302}"/>
              </a:ext>
            </a:extLst>
          </p:cNvPr>
          <p:cNvSpPr txBox="1"/>
          <p:nvPr/>
        </p:nvSpPr>
        <p:spPr>
          <a:xfrm>
            <a:off x="11479804" y="4240409"/>
            <a:ext cx="2259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767F01A-CE63-4DBA-ADAA-F49DD96B97A8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0952500" y="4440464"/>
            <a:ext cx="527304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61F0CDC-EE81-4123-BD7A-0B99315A99EF}"/>
              </a:ext>
            </a:extLst>
          </p:cNvPr>
          <p:cNvSpPr txBox="1"/>
          <p:nvPr/>
        </p:nvSpPr>
        <p:spPr>
          <a:xfrm>
            <a:off x="4892476" y="-842648"/>
            <a:ext cx="305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3FC3B7F3-167B-4CE7-8F5A-03A7EF559962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6421426" y="-134762"/>
            <a:ext cx="0" cy="51910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21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030A4F2-1C57-4F2C-8D7B-5DB88FA599E7}"/>
              </a:ext>
            </a:extLst>
          </p:cNvPr>
          <p:cNvSpPr/>
          <p:nvPr/>
        </p:nvSpPr>
        <p:spPr>
          <a:xfrm>
            <a:off x="2672861" y="1055077"/>
            <a:ext cx="6585439" cy="3894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D16E3A-B21B-4081-863F-D747AF39F1D6}"/>
              </a:ext>
            </a:extLst>
          </p:cNvPr>
          <p:cNvSpPr/>
          <p:nvPr/>
        </p:nvSpPr>
        <p:spPr>
          <a:xfrm>
            <a:off x="4371975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27DFCF-F1C1-4447-B857-BC9A8855D64C}"/>
              </a:ext>
            </a:extLst>
          </p:cNvPr>
          <p:cNvSpPr/>
          <p:nvPr/>
        </p:nvSpPr>
        <p:spPr>
          <a:xfrm>
            <a:off x="5864470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CFC139-02DB-42D1-A1A0-AE9A33878FB9}"/>
              </a:ext>
            </a:extLst>
          </p:cNvPr>
          <p:cNvSpPr/>
          <p:nvPr/>
        </p:nvSpPr>
        <p:spPr>
          <a:xfrm>
            <a:off x="7877908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58A6EC-EB7C-4555-B778-8B868D923F23}"/>
              </a:ext>
            </a:extLst>
          </p:cNvPr>
          <p:cNvSpPr txBox="1"/>
          <p:nvPr/>
        </p:nvSpPr>
        <p:spPr>
          <a:xfrm>
            <a:off x="7231636" y="13847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DDF590-6ED5-4FD1-ADF1-7388598F0860}"/>
              </a:ext>
            </a:extLst>
          </p:cNvPr>
          <p:cNvSpPr txBox="1"/>
          <p:nvPr/>
        </p:nvSpPr>
        <p:spPr>
          <a:xfrm rot="5400000">
            <a:off x="3402550" y="33388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7BE6A9-7380-418F-A03C-3A36779889AC}"/>
              </a:ext>
            </a:extLst>
          </p:cNvPr>
          <p:cNvSpPr/>
          <p:nvPr/>
        </p:nvSpPr>
        <p:spPr>
          <a:xfrm>
            <a:off x="2875086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72F87D-89D8-4BB5-AD36-362E7AF5E184}"/>
              </a:ext>
            </a:extLst>
          </p:cNvPr>
          <p:cNvSpPr/>
          <p:nvPr/>
        </p:nvSpPr>
        <p:spPr>
          <a:xfrm>
            <a:off x="2875086" y="2329962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1D4EC-36A4-44A6-8DA4-E78B4F9DAAAC}"/>
              </a:ext>
            </a:extLst>
          </p:cNvPr>
          <p:cNvSpPr/>
          <p:nvPr/>
        </p:nvSpPr>
        <p:spPr>
          <a:xfrm>
            <a:off x="2875086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EB3AE0-D574-4FA1-AD6F-A4E137BF4D76}"/>
              </a:ext>
            </a:extLst>
          </p:cNvPr>
          <p:cNvSpPr/>
          <p:nvPr/>
        </p:nvSpPr>
        <p:spPr>
          <a:xfrm>
            <a:off x="4371975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EC115A-498A-4D4F-A5A2-8A9620A30F51}"/>
              </a:ext>
            </a:extLst>
          </p:cNvPr>
          <p:cNvSpPr/>
          <p:nvPr/>
        </p:nvSpPr>
        <p:spPr>
          <a:xfrm>
            <a:off x="5864470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0913D7-404C-4EF7-A10F-33C7CEFC295C}"/>
              </a:ext>
            </a:extLst>
          </p:cNvPr>
          <p:cNvSpPr/>
          <p:nvPr/>
        </p:nvSpPr>
        <p:spPr>
          <a:xfrm>
            <a:off x="7877907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CBC3E5-E2C7-4153-A835-56AC7296B231}"/>
              </a:ext>
            </a:extLst>
          </p:cNvPr>
          <p:cNvSpPr txBox="1"/>
          <p:nvPr/>
        </p:nvSpPr>
        <p:spPr>
          <a:xfrm>
            <a:off x="7231636" y="41257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670096D-9574-4218-AD3A-DEE326E97C65}"/>
              </a:ext>
            </a:extLst>
          </p:cNvPr>
          <p:cNvSpPr txBox="1"/>
          <p:nvPr/>
        </p:nvSpPr>
        <p:spPr>
          <a:xfrm>
            <a:off x="7969127" y="2250804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</a:t>
            </a:r>
            <a:endParaRPr lang="zh-TW" altLang="en-US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0673913-5A0D-44BB-A8E8-223A986C96BB}"/>
              </a:ext>
            </a:extLst>
          </p:cNvPr>
          <p:cNvSpPr txBox="1"/>
          <p:nvPr/>
        </p:nvSpPr>
        <p:spPr>
          <a:xfrm>
            <a:off x="2966306" y="5037956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=n</a:t>
            </a:r>
            <a:endParaRPr lang="zh-TW" altLang="en-US" b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7514246-2C87-4192-A11B-D493231F3916}"/>
              </a:ext>
            </a:extLst>
          </p:cNvPr>
          <p:cNvCxnSpPr/>
          <p:nvPr/>
        </p:nvCxnSpPr>
        <p:spPr>
          <a:xfrm>
            <a:off x="2756388" y="782515"/>
            <a:ext cx="6418383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45A2F1C-9C66-4B4C-BADB-0373768A866F}"/>
              </a:ext>
            </a:extLst>
          </p:cNvPr>
          <p:cNvCxnSpPr>
            <a:cxnSpLocks/>
          </p:cNvCxnSpPr>
          <p:nvPr/>
        </p:nvCxnSpPr>
        <p:spPr>
          <a:xfrm>
            <a:off x="2388209" y="1129880"/>
            <a:ext cx="0" cy="3679514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58B74A5-5C31-4A6F-A092-87BA94F79469}"/>
              </a:ext>
            </a:extLst>
          </p:cNvPr>
          <p:cNvSpPr txBox="1"/>
          <p:nvPr/>
        </p:nvSpPr>
        <p:spPr>
          <a:xfrm>
            <a:off x="5387121" y="43864"/>
            <a:ext cx="141775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=T 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（預設）</a:t>
            </a:r>
            <a:endParaRPr lang="zh-TW" altLang="en-US" b="1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A32A87A-D886-465C-8F8A-A428CE98D66C}"/>
              </a:ext>
            </a:extLst>
          </p:cNvPr>
          <p:cNvSpPr txBox="1"/>
          <p:nvPr/>
        </p:nvSpPr>
        <p:spPr>
          <a:xfrm>
            <a:off x="869339" y="2747596"/>
            <a:ext cx="14177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8739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57260-1A8E-449F-9905-794EDDC7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-2604971"/>
            <a:ext cx="4572220" cy="6567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C8849D-36C4-41FA-97CA-4EA4D99D4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-2604972"/>
            <a:ext cx="4572220" cy="65673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0E7C4-8198-454D-8429-D2B4CE1A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-2604973"/>
            <a:ext cx="4572220" cy="65673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DD5B3-0770-4589-AFDF-B136AFDC0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3962398"/>
            <a:ext cx="4572220" cy="65673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92B09CC-8527-48C1-91CA-5834B5E48333}"/>
              </a:ext>
            </a:extLst>
          </p:cNvPr>
          <p:cNvSpPr txBox="1"/>
          <p:nvPr/>
        </p:nvSpPr>
        <p:spPr>
          <a:xfrm>
            <a:off x="4480560" y="3105834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65D278B-73B0-4550-B965-03EEB207E9F2}"/>
              </a:ext>
            </a:extLst>
          </p:cNvPr>
          <p:cNvSpPr txBox="1"/>
          <p:nvPr/>
        </p:nvSpPr>
        <p:spPr>
          <a:xfrm>
            <a:off x="907407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50F68E0-A9D2-4C82-BE74-19D68177D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62398"/>
            <a:ext cx="4572220" cy="656737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9EB72C5-E572-44B5-AD4B-F029C8D4B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3962398"/>
            <a:ext cx="4572220" cy="656737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32994-92E6-438A-8C27-FDCD7DFBF850}"/>
              </a:ext>
            </a:extLst>
          </p:cNvPr>
          <p:cNvSpPr txBox="1"/>
          <p:nvPr/>
        </p:nvSpPr>
        <p:spPr>
          <a:xfrm>
            <a:off x="1364629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06CCF1-EBBA-4BD5-889F-9726A512163A}"/>
              </a:ext>
            </a:extLst>
          </p:cNvPr>
          <p:cNvSpPr txBox="1"/>
          <p:nvPr/>
        </p:nvSpPr>
        <p:spPr>
          <a:xfrm>
            <a:off x="4480560" y="9673202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0B0381-02DD-44ED-973A-7787562859B5}"/>
              </a:ext>
            </a:extLst>
          </p:cNvPr>
          <p:cNvSpPr txBox="1"/>
          <p:nvPr/>
        </p:nvSpPr>
        <p:spPr>
          <a:xfrm>
            <a:off x="907407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DBCC54-4BE7-483F-AE23-62A93C75A9E7}"/>
              </a:ext>
            </a:extLst>
          </p:cNvPr>
          <p:cNvSpPr txBox="1"/>
          <p:nvPr/>
        </p:nvSpPr>
        <p:spPr>
          <a:xfrm>
            <a:off x="1364629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681E05-7F1A-41CC-BA77-2AEFC7AF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6" y="202385"/>
            <a:ext cx="1305107" cy="25721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046751-A019-4245-9B5E-1AA85AFC4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r="1"/>
          <a:stretch/>
        </p:blipFill>
        <p:spPr>
          <a:xfrm>
            <a:off x="2316479" y="279536"/>
            <a:ext cx="2416983" cy="26006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629B39-341C-4CF9-A2F9-C5FDB109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61" y="317641"/>
            <a:ext cx="2343477" cy="25625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3A4C54-4CD9-47D6-B71B-FF93D260E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045" y="202385"/>
            <a:ext cx="2391109" cy="254353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EAB20CE-2FC7-4D07-A6F6-336DB6067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056" y="202385"/>
            <a:ext cx="224821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29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4206366-7335-4D87-AF73-BC83763A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354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7916C9-709A-453C-B860-239C17E4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48" y="639445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0EB9B7-A3C8-4E22-8D33-2383F1A4FE3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895" y="1843354"/>
            <a:ext cx="11232210" cy="2025262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D1132B9-C7A9-4ED1-9D60-0AEF0A820770}"/>
              </a:ext>
            </a:extLst>
          </p:cNvPr>
          <p:cNvSpPr/>
          <p:nvPr/>
        </p:nvSpPr>
        <p:spPr>
          <a:xfrm>
            <a:off x="479895" y="3206497"/>
            <a:ext cx="11232210" cy="24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FA5030-5757-496B-A24F-1E8B4A09A9AC}"/>
              </a:ext>
            </a:extLst>
          </p:cNvPr>
          <p:cNvSpPr/>
          <p:nvPr/>
        </p:nvSpPr>
        <p:spPr>
          <a:xfrm>
            <a:off x="8340219" y="3255264"/>
            <a:ext cx="3266566" cy="16459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7A2F26D-7642-4C6F-9FB6-55BB85F4F531}"/>
              </a:ext>
            </a:extLst>
          </p:cNvPr>
          <p:cNvSpPr/>
          <p:nvPr/>
        </p:nvSpPr>
        <p:spPr>
          <a:xfrm>
            <a:off x="8302751" y="3011424"/>
            <a:ext cx="3409353" cy="857192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FA4385A6-A94A-4353-858F-9C6F59BC5DA2}"/>
              </a:ext>
            </a:extLst>
          </p:cNvPr>
          <p:cNvCxnSpPr>
            <a:cxnSpLocks/>
          </p:cNvCxnSpPr>
          <p:nvPr/>
        </p:nvCxnSpPr>
        <p:spPr>
          <a:xfrm rot="5400000">
            <a:off x="2648536" y="3633745"/>
            <a:ext cx="623671" cy="266701"/>
          </a:xfrm>
          <a:prstGeom prst="curvedConnector3">
            <a:avLst/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BED407-5BC8-4912-940F-E2D43FCDAD16}"/>
              </a:ext>
            </a:extLst>
          </p:cNvPr>
          <p:cNvSpPr txBox="1"/>
          <p:nvPr/>
        </p:nvSpPr>
        <p:spPr>
          <a:xfrm>
            <a:off x="1862297" y="4063689"/>
            <a:ext cx="20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(sf)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E8A42980-2DA8-4588-8525-AEA829F50D9E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7872165" y="3553707"/>
            <a:ext cx="840693" cy="572991"/>
          </a:xfrm>
          <a:prstGeom prst="curvedConnector2">
            <a:avLst/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40F090-2678-440B-9822-A43C48D2DA4C}"/>
              </a:ext>
            </a:extLst>
          </p:cNvPr>
          <p:cNvSpPr txBox="1"/>
          <p:nvPr/>
        </p:nvSpPr>
        <p:spPr>
          <a:xfrm>
            <a:off x="4766987" y="4075883"/>
            <a:ext cx="323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geometries (</a:t>
            </a:r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sfg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F752F63-CA16-4D73-A8D4-93D2BA714890}"/>
              </a:ext>
            </a:extLst>
          </p:cNvPr>
          <p:cNvSpPr txBox="1"/>
          <p:nvPr/>
        </p:nvSpPr>
        <p:spPr>
          <a:xfrm>
            <a:off x="9243615" y="4080928"/>
            <a:ext cx="29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columns (</a:t>
            </a:r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sfc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5D6AF24C-5DC7-4196-9C79-7F4C711F526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50805" y="3870266"/>
            <a:ext cx="492810" cy="39532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7846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0E3FD31-0122-431F-8BB4-9837D895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38"/>
          <a:stretch/>
        </p:blipFill>
        <p:spPr>
          <a:xfrm>
            <a:off x="580292" y="1819241"/>
            <a:ext cx="11031415" cy="246261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F2812F-1D7F-4E9A-AD1A-39C25949EB7D}"/>
              </a:ext>
            </a:extLst>
          </p:cNvPr>
          <p:cNvSpPr/>
          <p:nvPr/>
        </p:nvSpPr>
        <p:spPr>
          <a:xfrm>
            <a:off x="211015" y="2998177"/>
            <a:ext cx="11764108" cy="1371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AA1A55A-98C3-4307-B240-E26245F75C11}"/>
              </a:ext>
            </a:extLst>
          </p:cNvPr>
          <p:cNvSpPr/>
          <p:nvPr/>
        </p:nvSpPr>
        <p:spPr>
          <a:xfrm>
            <a:off x="8293321" y="3257960"/>
            <a:ext cx="3242187" cy="197417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B8F0253-9B2B-4647-AC6C-5334661637D4}"/>
              </a:ext>
            </a:extLst>
          </p:cNvPr>
          <p:cNvSpPr/>
          <p:nvPr/>
        </p:nvSpPr>
        <p:spPr>
          <a:xfrm>
            <a:off x="8254882" y="3068514"/>
            <a:ext cx="3430095" cy="1230923"/>
          </a:xfrm>
          <a:prstGeom prst="roundRect">
            <a:avLst>
              <a:gd name="adj" fmla="val 8270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6628CA68-D579-415C-B3ED-FF2128477E44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15844" y="4414894"/>
            <a:ext cx="362144" cy="270739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1A8410A-088B-4977-8900-C9D5C9282F01}"/>
              </a:ext>
            </a:extLst>
          </p:cNvPr>
          <p:cNvSpPr txBox="1"/>
          <p:nvPr/>
        </p:nvSpPr>
        <p:spPr>
          <a:xfrm>
            <a:off x="1912737" y="4731335"/>
            <a:ext cx="2297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</a:t>
            </a: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features (sf)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B15A5B1D-ABCA-45D7-B4BC-6D77CB5AB2C2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rot="5400000" flipH="1" flipV="1">
            <a:off x="9877626" y="2765267"/>
            <a:ext cx="529483" cy="45590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8734F3-C0DC-48FE-BDDE-86640BD4F904}"/>
              </a:ext>
            </a:extLst>
          </p:cNvPr>
          <p:cNvSpPr txBox="1"/>
          <p:nvPr/>
        </p:nvSpPr>
        <p:spPr>
          <a:xfrm>
            <a:off x="8585118" y="2020591"/>
            <a:ext cx="3570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簡單圖徵幾何元素</a:t>
            </a:r>
            <a:endParaRPr lang="en-US" altLang="zh-TW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geometries (</a:t>
            </a:r>
            <a:r>
              <a:rPr lang="en-US" altLang="zh-TW" sz="20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F1A3E9-D97B-4302-9396-56E5A67E58BC}"/>
              </a:ext>
            </a:extLst>
          </p:cNvPr>
          <p:cNvSpPr txBox="1"/>
          <p:nvPr/>
        </p:nvSpPr>
        <p:spPr>
          <a:xfrm>
            <a:off x="8254882" y="4586767"/>
            <a:ext cx="3286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簡單圖徵向量</a:t>
            </a:r>
            <a:endParaRPr lang="en-US" altLang="zh-TW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columns (</a:t>
            </a:r>
            <a:r>
              <a:rPr lang="en-US" altLang="zh-TW" sz="20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3B86CA8B-66FC-446B-A9D4-9F8C3BFB665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9790409" y="4407246"/>
            <a:ext cx="287330" cy="7171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893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2259E0-2035-4DC3-9B51-DF2D001EB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26"/>
          <a:stretch/>
        </p:blipFill>
        <p:spPr>
          <a:xfrm>
            <a:off x="1498891" y="1467405"/>
            <a:ext cx="8068801" cy="1486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9881E-2C90-465D-BE4B-1842324AE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68"/>
          <a:stretch/>
        </p:blipFill>
        <p:spPr>
          <a:xfrm>
            <a:off x="1498891" y="3472960"/>
            <a:ext cx="8049748" cy="14516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480133F-100E-48F5-B037-142E76D15678}"/>
              </a:ext>
            </a:extLst>
          </p:cNvPr>
          <p:cNvSpPr txBox="1"/>
          <p:nvPr/>
        </p:nvSpPr>
        <p:spPr>
          <a:xfrm>
            <a:off x="1498890" y="992620"/>
            <a:ext cx="2431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(Origin)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1178F6-070B-4009-B320-B4E9B5A51773}"/>
              </a:ext>
            </a:extLst>
          </p:cNvPr>
          <p:cNvSpPr txBox="1"/>
          <p:nvPr/>
        </p:nvSpPr>
        <p:spPr>
          <a:xfrm>
            <a:off x="1498890" y="3058810"/>
            <a:ext cx="2739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7125F24-D6E1-41DB-87E5-E4D1656F1627}"/>
              </a:ext>
            </a:extLst>
          </p:cNvPr>
          <p:cNvSpPr/>
          <p:nvPr/>
        </p:nvSpPr>
        <p:spPr>
          <a:xfrm>
            <a:off x="1498891" y="2066192"/>
            <a:ext cx="1815809" cy="17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FCD79F5-663F-48DD-A1F0-4DA1B90B031C}"/>
              </a:ext>
            </a:extLst>
          </p:cNvPr>
          <p:cNvSpPr/>
          <p:nvPr/>
        </p:nvSpPr>
        <p:spPr>
          <a:xfrm>
            <a:off x="1498891" y="4026877"/>
            <a:ext cx="2862094" cy="1719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C4468C8-F61C-4380-A3FB-3A77A97F64EC}"/>
              </a:ext>
            </a:extLst>
          </p:cNvPr>
          <p:cNvSpPr/>
          <p:nvPr/>
        </p:nvSpPr>
        <p:spPr>
          <a:xfrm>
            <a:off x="7328191" y="2377865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2441DE-F4F3-4593-8C74-6298359F5804}"/>
              </a:ext>
            </a:extLst>
          </p:cNvPr>
          <p:cNvSpPr txBox="1"/>
          <p:nvPr/>
        </p:nvSpPr>
        <p:spPr>
          <a:xfrm>
            <a:off x="7144988" y="2039311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POINT(longitude  latitude)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9386901-E2B7-4B0E-9CC6-FE19157D2101}"/>
              </a:ext>
            </a:extLst>
          </p:cNvPr>
          <p:cNvSpPr/>
          <p:nvPr/>
        </p:nvSpPr>
        <p:spPr>
          <a:xfrm>
            <a:off x="7328191" y="4348252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EECEFF-0F85-4C6A-8A47-FD092377AF20}"/>
              </a:ext>
            </a:extLst>
          </p:cNvPr>
          <p:cNvSpPr txBox="1"/>
          <p:nvPr/>
        </p:nvSpPr>
        <p:spPr>
          <a:xfrm>
            <a:off x="7144988" y="4029504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POINT(X  Y)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2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4E111E4-D49E-4C2D-9F9A-2C04BA7BB537}"/>
              </a:ext>
            </a:extLst>
          </p:cNvPr>
          <p:cNvSpPr/>
          <p:nvPr/>
        </p:nvSpPr>
        <p:spPr>
          <a:xfrm>
            <a:off x="3413760" y="1991360"/>
            <a:ext cx="3474720" cy="528320"/>
          </a:xfrm>
          <a:prstGeom prst="roundRect">
            <a:avLst/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85EBCB8-4F69-4C55-9710-9DBD4E7F5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459058"/>
              </p:ext>
            </p:extLst>
          </p:nvPr>
        </p:nvGraphicFramePr>
        <p:xfrm>
          <a:off x="1463040" y="1991360"/>
          <a:ext cx="803656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9820">
                  <a:extLst>
                    <a:ext uri="{9D8B030D-6E8A-4147-A177-3AD203B41FA5}">
                      <a16:colId xmlns:a16="http://schemas.microsoft.com/office/drawing/2014/main" val="3362233545"/>
                    </a:ext>
                  </a:extLst>
                </a:gridCol>
                <a:gridCol w="1006696">
                  <a:extLst>
                    <a:ext uri="{9D8B030D-6E8A-4147-A177-3AD203B41FA5}">
                      <a16:colId xmlns:a16="http://schemas.microsoft.com/office/drawing/2014/main" val="1070687247"/>
                    </a:ext>
                  </a:extLst>
                </a:gridCol>
                <a:gridCol w="1795182">
                  <a:extLst>
                    <a:ext uri="{9D8B030D-6E8A-4147-A177-3AD203B41FA5}">
                      <a16:colId xmlns:a16="http://schemas.microsoft.com/office/drawing/2014/main" val="682973518"/>
                    </a:ext>
                  </a:extLst>
                </a:gridCol>
                <a:gridCol w="1556802">
                  <a:extLst>
                    <a:ext uri="{9D8B030D-6E8A-4147-A177-3AD203B41FA5}">
                      <a16:colId xmlns:a16="http://schemas.microsoft.com/office/drawing/2014/main" val="3766586977"/>
                    </a:ext>
                  </a:extLst>
                </a:gridCol>
                <a:gridCol w="2678060">
                  <a:extLst>
                    <a:ext uri="{9D8B030D-6E8A-4147-A177-3AD203B41FA5}">
                      <a16:colId xmlns:a16="http://schemas.microsoft.com/office/drawing/2014/main" val="4048859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代號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屬性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Longitude</a:t>
                      </a:r>
                      <a:endParaRPr lang="zh-TW" altLang="en-US" sz="28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Latitude</a:t>
                      </a:r>
                      <a:endParaRPr lang="zh-TW" alt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2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Y1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(X1, Y1)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10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X2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Y2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(X2, Y2)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46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X3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Y3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(X3, Y3)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41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X4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Y4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(X4, Y4)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3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X5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Y5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POINT (X5, Y5)</a:t>
                      </a:r>
                      <a:endParaRPr kumimoji="0" lang="zh-TW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287095"/>
                  </a:ext>
                </a:extLst>
              </a:tr>
            </a:tbl>
          </a:graphicData>
        </a:graphic>
      </p:graphicFrame>
      <p:sp>
        <p:nvSpPr>
          <p:cNvPr id="5" name="箭號: 弧形下彎 4">
            <a:extLst>
              <a:ext uri="{FF2B5EF4-FFF2-40B4-BE49-F238E27FC236}">
                <a16:creationId xmlns:a16="http://schemas.microsoft.com/office/drawing/2014/main" id="{176BF747-491E-438A-A18C-794262D6849C}"/>
              </a:ext>
            </a:extLst>
          </p:cNvPr>
          <p:cNvSpPr/>
          <p:nvPr/>
        </p:nvSpPr>
        <p:spPr>
          <a:xfrm>
            <a:off x="4841240" y="1463040"/>
            <a:ext cx="3398520" cy="528320"/>
          </a:xfrm>
          <a:prstGeom prst="curvedDownArrow">
            <a:avLst>
              <a:gd name="adj1" fmla="val 25000"/>
              <a:gd name="adj2" fmla="val 78800"/>
              <a:gd name="adj3" fmla="val 25000"/>
            </a:avLst>
          </a:prstGeom>
          <a:solidFill>
            <a:srgbClr val="99C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1C5F10-E460-44B0-806C-07681D90F7A0}"/>
              </a:ext>
            </a:extLst>
          </p:cNvPr>
          <p:cNvSpPr txBox="1"/>
          <p:nvPr/>
        </p:nvSpPr>
        <p:spPr>
          <a:xfrm>
            <a:off x="2997200" y="934720"/>
            <a:ext cx="8158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paste0("POINT (", </a:t>
            </a:r>
            <a:r>
              <a:rPr lang="en-US" altLang="zh-TW" sz="2200" b="1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Longitude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 ", </a:t>
            </a:r>
            <a:r>
              <a:rPr lang="en-US" altLang="zh-TW" sz="22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Latitude</a:t>
            </a:r>
            <a:r>
              <a:rPr lang="en-US" altLang="zh-TW" sz="2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")")</a:t>
            </a:r>
            <a:endParaRPr lang="zh-TW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64155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B10719-3E3C-44F8-A97F-2056BCBD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2373" cy="3764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D2D5A2-ACE9-433A-AB2C-BEFC40DB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9426"/>
            <a:ext cx="5642372" cy="36616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3DAD70D-C5CA-423B-A655-99C0B935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73" y="0"/>
            <a:ext cx="5818107" cy="3805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/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交集（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intersection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⋂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blipFill>
                <a:blip r:embed="rId5"/>
                <a:stretch>
                  <a:fillRect l="-4073" t="-8629" r="-37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/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blipFill>
                <a:blip r:embed="rId6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638311A9-5418-45C0-9248-C6E081489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372" y="5364480"/>
            <a:ext cx="5642373" cy="3820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/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聯集（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union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⋃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blipFill>
                <a:blip r:embed="rId8"/>
                <a:stretch>
                  <a:fillRect l="-5792" t="-8629" r="-55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/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blipFill>
                <a:blip r:embed="rId9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26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29F13B96-6E68-447A-9353-191A7F617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34440" y="622934"/>
            <a:ext cx="6050280" cy="48398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1072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A0048983-5A99-45CC-AB40-987A2B83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12192000" cy="5943766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96FB069-C595-40DC-AA29-F8B7BF81A827}"/>
              </a:ext>
            </a:extLst>
          </p:cNvPr>
          <p:cNvSpPr/>
          <p:nvPr/>
        </p:nvSpPr>
        <p:spPr>
          <a:xfrm>
            <a:off x="0" y="213360"/>
            <a:ext cx="1435261" cy="4629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ABD1F41-F618-4980-B101-C448257BA377}"/>
              </a:ext>
            </a:extLst>
          </p:cNvPr>
          <p:cNvSpPr/>
          <p:nvPr/>
        </p:nvSpPr>
        <p:spPr>
          <a:xfrm>
            <a:off x="10165144" y="3724734"/>
            <a:ext cx="1551008" cy="3588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564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E05E6D0-5546-4ADD-B883-50DDCD73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237679"/>
            <a:ext cx="11584017" cy="638264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F5B198-140B-4EE0-8C5B-B93D9DB476F0}"/>
              </a:ext>
            </a:extLst>
          </p:cNvPr>
          <p:cNvSpPr txBox="1"/>
          <p:nvPr/>
        </p:nvSpPr>
        <p:spPr>
          <a:xfrm>
            <a:off x="303991" y="5372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1550A7-A9A6-414C-A2FC-591D362A0E76}"/>
              </a:ext>
            </a:extLst>
          </p:cNvPr>
          <p:cNvSpPr txBox="1"/>
          <p:nvPr/>
        </p:nvSpPr>
        <p:spPr>
          <a:xfrm>
            <a:off x="303992" y="8672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92A2616-AC8C-450E-948E-61E2BED0F0F9}"/>
              </a:ext>
            </a:extLst>
          </p:cNvPr>
          <p:cNvSpPr txBox="1"/>
          <p:nvPr/>
        </p:nvSpPr>
        <p:spPr>
          <a:xfrm>
            <a:off x="303991" y="11972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0220E08-619F-4A6E-96E8-28600F50C485}"/>
              </a:ext>
            </a:extLst>
          </p:cNvPr>
          <p:cNvSpPr txBox="1"/>
          <p:nvPr/>
        </p:nvSpPr>
        <p:spPr>
          <a:xfrm>
            <a:off x="303992" y="1527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C0B3EE-3958-40FF-95C2-FEB324B38340}"/>
              </a:ext>
            </a:extLst>
          </p:cNvPr>
          <p:cNvSpPr txBox="1"/>
          <p:nvPr/>
        </p:nvSpPr>
        <p:spPr>
          <a:xfrm>
            <a:off x="303992" y="18969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33E6D7-B1BB-4A96-A568-743001ADBD50}"/>
              </a:ext>
            </a:extLst>
          </p:cNvPr>
          <p:cNvSpPr txBox="1"/>
          <p:nvPr/>
        </p:nvSpPr>
        <p:spPr>
          <a:xfrm>
            <a:off x="303991" y="21965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28FA14-D6AE-4CBD-9AD9-39741EFE50AF}"/>
              </a:ext>
            </a:extLst>
          </p:cNvPr>
          <p:cNvSpPr txBox="1"/>
          <p:nvPr/>
        </p:nvSpPr>
        <p:spPr>
          <a:xfrm>
            <a:off x="303992" y="252654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E15C2EA-2F79-49CE-9AFF-BB852D876889}"/>
              </a:ext>
            </a:extLst>
          </p:cNvPr>
          <p:cNvSpPr txBox="1"/>
          <p:nvPr/>
        </p:nvSpPr>
        <p:spPr>
          <a:xfrm>
            <a:off x="303992" y="28791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4DF62-5093-4F02-91B1-0C94E0F420CB}"/>
              </a:ext>
            </a:extLst>
          </p:cNvPr>
          <p:cNvSpPr txBox="1"/>
          <p:nvPr/>
        </p:nvSpPr>
        <p:spPr>
          <a:xfrm>
            <a:off x="303991" y="320914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B8D460-EDB0-4662-B561-A3EA7FED0C94}"/>
              </a:ext>
            </a:extLst>
          </p:cNvPr>
          <p:cNvSpPr txBox="1"/>
          <p:nvPr/>
        </p:nvSpPr>
        <p:spPr>
          <a:xfrm>
            <a:off x="303993" y="3523868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EE0FA8-51D5-4749-B1DE-0C8837D47D43}"/>
              </a:ext>
            </a:extLst>
          </p:cNvPr>
          <p:cNvSpPr txBox="1"/>
          <p:nvPr/>
        </p:nvSpPr>
        <p:spPr>
          <a:xfrm>
            <a:off x="303993" y="3853900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830B5D-29A3-47B5-8A4E-EA35DDFEF864}"/>
              </a:ext>
            </a:extLst>
          </p:cNvPr>
          <p:cNvSpPr txBox="1"/>
          <p:nvPr/>
        </p:nvSpPr>
        <p:spPr>
          <a:xfrm>
            <a:off x="303991" y="419036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DA341C7-3FB5-49E7-B2BB-77B1DB8BF048}"/>
              </a:ext>
            </a:extLst>
          </p:cNvPr>
          <p:cNvSpPr txBox="1"/>
          <p:nvPr/>
        </p:nvSpPr>
        <p:spPr>
          <a:xfrm>
            <a:off x="303992" y="453879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99A1A1-737D-4AF0-98A5-640D58CF1DDE}"/>
              </a:ext>
            </a:extLst>
          </p:cNvPr>
          <p:cNvSpPr txBox="1"/>
          <p:nvPr/>
        </p:nvSpPr>
        <p:spPr>
          <a:xfrm>
            <a:off x="303991" y="48653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ED665F1-0F2E-4584-B3A5-06522334332D}"/>
              </a:ext>
            </a:extLst>
          </p:cNvPr>
          <p:cNvSpPr txBox="1"/>
          <p:nvPr/>
        </p:nvSpPr>
        <p:spPr>
          <a:xfrm>
            <a:off x="303993" y="5196162"/>
            <a:ext cx="44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4DE3DEF-74C2-48F5-BB35-9A1446BD13EE}"/>
              </a:ext>
            </a:extLst>
          </p:cNvPr>
          <p:cNvSpPr txBox="1"/>
          <p:nvPr/>
        </p:nvSpPr>
        <p:spPr>
          <a:xfrm>
            <a:off x="303991" y="55200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C2F75BC-4DFF-4EEC-8A20-C576FF4F882F}"/>
              </a:ext>
            </a:extLst>
          </p:cNvPr>
          <p:cNvSpPr txBox="1"/>
          <p:nvPr/>
        </p:nvSpPr>
        <p:spPr>
          <a:xfrm>
            <a:off x="303992" y="58362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20741A-04C7-4A7C-882C-13B12E7EB83C}"/>
              </a:ext>
            </a:extLst>
          </p:cNvPr>
          <p:cNvSpPr txBox="1"/>
          <p:nvPr/>
        </p:nvSpPr>
        <p:spPr>
          <a:xfrm>
            <a:off x="303991" y="62067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</a:p>
        </p:txBody>
      </p:sp>
    </p:spTree>
    <p:extLst>
      <p:ext uri="{BB962C8B-B14F-4D97-AF65-F5344CB8AC3E}">
        <p14:creationId xmlns:p14="http://schemas.microsoft.com/office/powerpoint/2010/main" val="234944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259EB4-6CB4-4BEA-8329-59E50641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838103"/>
            <a:ext cx="1045991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4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C3E9B79A-9363-47A4-B0CA-A8FE089A67D6}"/>
              </a:ext>
            </a:extLst>
          </p:cNvPr>
          <p:cNvSpPr/>
          <p:nvPr/>
        </p:nvSpPr>
        <p:spPr>
          <a:xfrm>
            <a:off x="-396240" y="493142"/>
            <a:ext cx="9016388" cy="6030411"/>
          </a:xfrm>
          <a:prstGeom prst="roundRect">
            <a:avLst>
              <a:gd name="adj" fmla="val 5918"/>
            </a:avLst>
          </a:prstGeom>
          <a:solidFill>
            <a:schemeClr val="tx2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68CE8C7F-B63D-4B4A-8EFA-08900E85B5CA}"/>
              </a:ext>
            </a:extLst>
          </p:cNvPr>
          <p:cNvSpPr/>
          <p:nvPr/>
        </p:nvSpPr>
        <p:spPr>
          <a:xfrm>
            <a:off x="4445932" y="1540570"/>
            <a:ext cx="2171700" cy="2514600"/>
          </a:xfrm>
          <a:custGeom>
            <a:avLst/>
            <a:gdLst>
              <a:gd name="connsiteX0" fmla="*/ 158262 w 2171700"/>
              <a:gd name="connsiteY0" fmla="*/ 720969 h 2514600"/>
              <a:gd name="connsiteX1" fmla="*/ 184639 w 2171700"/>
              <a:gd name="connsiteY1" fmla="*/ 246185 h 2514600"/>
              <a:gd name="connsiteX2" fmla="*/ 536331 w 2171700"/>
              <a:gd name="connsiteY2" fmla="*/ 79131 h 2514600"/>
              <a:gd name="connsiteX3" fmla="*/ 1195754 w 2171700"/>
              <a:gd name="connsiteY3" fmla="*/ 0 h 2514600"/>
              <a:gd name="connsiteX4" fmla="*/ 1872762 w 2171700"/>
              <a:gd name="connsiteY4" fmla="*/ 211016 h 2514600"/>
              <a:gd name="connsiteX5" fmla="*/ 2171700 w 2171700"/>
              <a:gd name="connsiteY5" fmla="*/ 782516 h 2514600"/>
              <a:gd name="connsiteX6" fmla="*/ 2083777 w 2171700"/>
              <a:gd name="connsiteY6" fmla="*/ 1169377 h 2514600"/>
              <a:gd name="connsiteX7" fmla="*/ 1837593 w 2171700"/>
              <a:gd name="connsiteY7" fmla="*/ 1397977 h 2514600"/>
              <a:gd name="connsiteX8" fmla="*/ 1872762 w 2171700"/>
              <a:gd name="connsiteY8" fmla="*/ 1784839 h 2514600"/>
              <a:gd name="connsiteX9" fmla="*/ 2048608 w 2171700"/>
              <a:gd name="connsiteY9" fmla="*/ 2145323 h 2514600"/>
              <a:gd name="connsiteX10" fmla="*/ 1380393 w 2171700"/>
              <a:gd name="connsiteY10" fmla="*/ 2514600 h 2514600"/>
              <a:gd name="connsiteX11" fmla="*/ 808893 w 2171700"/>
              <a:gd name="connsiteY11" fmla="*/ 2373923 h 2514600"/>
              <a:gd name="connsiteX12" fmla="*/ 79131 w 2171700"/>
              <a:gd name="connsiteY12" fmla="*/ 2057400 h 2514600"/>
              <a:gd name="connsiteX13" fmla="*/ 0 w 2171700"/>
              <a:gd name="connsiteY13" fmla="*/ 1143000 h 2514600"/>
              <a:gd name="connsiteX14" fmla="*/ 158262 w 2171700"/>
              <a:gd name="connsiteY14" fmla="*/ 720969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1700" h="2514600">
                <a:moveTo>
                  <a:pt x="158262" y="720969"/>
                </a:moveTo>
                <a:lnTo>
                  <a:pt x="184639" y="246185"/>
                </a:lnTo>
                <a:lnTo>
                  <a:pt x="536331" y="79131"/>
                </a:lnTo>
                <a:lnTo>
                  <a:pt x="1195754" y="0"/>
                </a:lnTo>
                <a:lnTo>
                  <a:pt x="1872762" y="211016"/>
                </a:lnTo>
                <a:lnTo>
                  <a:pt x="2171700" y="782516"/>
                </a:lnTo>
                <a:lnTo>
                  <a:pt x="2083777" y="1169377"/>
                </a:lnTo>
                <a:lnTo>
                  <a:pt x="1837593" y="1397977"/>
                </a:lnTo>
                <a:lnTo>
                  <a:pt x="1872762" y="1784839"/>
                </a:lnTo>
                <a:lnTo>
                  <a:pt x="2048608" y="2145323"/>
                </a:lnTo>
                <a:lnTo>
                  <a:pt x="1380393" y="2514600"/>
                </a:lnTo>
                <a:lnTo>
                  <a:pt x="808893" y="2373923"/>
                </a:lnTo>
                <a:lnTo>
                  <a:pt x="79131" y="2057400"/>
                </a:lnTo>
                <a:lnTo>
                  <a:pt x="0" y="1143000"/>
                </a:lnTo>
                <a:lnTo>
                  <a:pt x="158262" y="7209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96B4B7B2-297D-47E3-ABA8-B654A7C291BF}"/>
              </a:ext>
            </a:extLst>
          </p:cNvPr>
          <p:cNvSpPr/>
          <p:nvPr/>
        </p:nvSpPr>
        <p:spPr>
          <a:xfrm>
            <a:off x="6276784" y="1482541"/>
            <a:ext cx="1550670" cy="2457450"/>
          </a:xfrm>
          <a:custGeom>
            <a:avLst/>
            <a:gdLst>
              <a:gd name="connsiteX0" fmla="*/ 205740 w 1550670"/>
              <a:gd name="connsiteY0" fmla="*/ 2202180 h 2457450"/>
              <a:gd name="connsiteX1" fmla="*/ 34290 w 1550670"/>
              <a:gd name="connsiteY1" fmla="*/ 1855470 h 2457450"/>
              <a:gd name="connsiteX2" fmla="*/ 0 w 1550670"/>
              <a:gd name="connsiteY2" fmla="*/ 1443990 h 2457450"/>
              <a:gd name="connsiteX3" fmla="*/ 236220 w 1550670"/>
              <a:gd name="connsiteY3" fmla="*/ 1223010 h 2457450"/>
              <a:gd name="connsiteX4" fmla="*/ 335280 w 1550670"/>
              <a:gd name="connsiteY4" fmla="*/ 838200 h 2457450"/>
              <a:gd name="connsiteX5" fmla="*/ 34290 w 1550670"/>
              <a:gd name="connsiteY5" fmla="*/ 262890 h 2457450"/>
              <a:gd name="connsiteX6" fmla="*/ 403860 w 1550670"/>
              <a:gd name="connsiteY6" fmla="*/ 0 h 2457450"/>
              <a:gd name="connsiteX7" fmla="*/ 971550 w 1550670"/>
              <a:gd name="connsiteY7" fmla="*/ 68580 h 2457450"/>
              <a:gd name="connsiteX8" fmla="*/ 1546860 w 1550670"/>
              <a:gd name="connsiteY8" fmla="*/ 704850 h 2457450"/>
              <a:gd name="connsiteX9" fmla="*/ 1550670 w 1550670"/>
              <a:gd name="connsiteY9" fmla="*/ 1447800 h 2457450"/>
              <a:gd name="connsiteX10" fmla="*/ 1539240 w 1550670"/>
              <a:gd name="connsiteY10" fmla="*/ 2190750 h 2457450"/>
              <a:gd name="connsiteX11" fmla="*/ 1005840 w 1550670"/>
              <a:gd name="connsiteY11" fmla="*/ 2457450 h 2457450"/>
              <a:gd name="connsiteX12" fmla="*/ 300990 w 1550670"/>
              <a:gd name="connsiteY12" fmla="*/ 2434590 h 2457450"/>
              <a:gd name="connsiteX13" fmla="*/ 205740 w 1550670"/>
              <a:gd name="connsiteY13" fmla="*/ 220218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0670" h="2457450">
                <a:moveTo>
                  <a:pt x="205740" y="2202180"/>
                </a:moveTo>
                <a:lnTo>
                  <a:pt x="34290" y="1855470"/>
                </a:lnTo>
                <a:lnTo>
                  <a:pt x="0" y="1443990"/>
                </a:lnTo>
                <a:lnTo>
                  <a:pt x="236220" y="1223010"/>
                </a:lnTo>
                <a:lnTo>
                  <a:pt x="335280" y="838200"/>
                </a:lnTo>
                <a:lnTo>
                  <a:pt x="34290" y="262890"/>
                </a:lnTo>
                <a:lnTo>
                  <a:pt x="403860" y="0"/>
                </a:lnTo>
                <a:lnTo>
                  <a:pt x="971550" y="68580"/>
                </a:lnTo>
                <a:lnTo>
                  <a:pt x="1546860" y="704850"/>
                </a:lnTo>
                <a:lnTo>
                  <a:pt x="1550670" y="1447800"/>
                </a:lnTo>
                <a:lnTo>
                  <a:pt x="1539240" y="2190750"/>
                </a:lnTo>
                <a:lnTo>
                  <a:pt x="1005840" y="2457450"/>
                </a:lnTo>
                <a:lnTo>
                  <a:pt x="300990" y="2434590"/>
                </a:lnTo>
                <a:lnTo>
                  <a:pt x="205740" y="22021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FF3E1D2-8052-48E6-A275-93F83FFF3619}"/>
              </a:ext>
            </a:extLst>
          </p:cNvPr>
          <p:cNvSpPr/>
          <p:nvPr/>
        </p:nvSpPr>
        <p:spPr>
          <a:xfrm>
            <a:off x="5066962" y="2300030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D7C7FD04-EFBD-4CFF-9C5B-90DC65E44C4B}"/>
              </a:ext>
            </a:extLst>
          </p:cNvPr>
          <p:cNvSpPr/>
          <p:nvPr/>
        </p:nvSpPr>
        <p:spPr>
          <a:xfrm>
            <a:off x="4281614" y="3573157"/>
            <a:ext cx="4185920" cy="1640840"/>
          </a:xfrm>
          <a:custGeom>
            <a:avLst/>
            <a:gdLst>
              <a:gd name="connsiteX0" fmla="*/ 238760 w 4185920"/>
              <a:gd name="connsiteY0" fmla="*/ 0 h 1640840"/>
              <a:gd name="connsiteX1" fmla="*/ 960120 w 4185920"/>
              <a:gd name="connsiteY1" fmla="*/ 320040 h 1640840"/>
              <a:gd name="connsiteX2" fmla="*/ 1544320 w 4185920"/>
              <a:gd name="connsiteY2" fmla="*/ 462280 h 1640840"/>
              <a:gd name="connsiteX3" fmla="*/ 2194560 w 4185920"/>
              <a:gd name="connsiteY3" fmla="*/ 101600 h 1640840"/>
              <a:gd name="connsiteX4" fmla="*/ 2301240 w 4185920"/>
              <a:gd name="connsiteY4" fmla="*/ 340360 h 1640840"/>
              <a:gd name="connsiteX5" fmla="*/ 3002280 w 4185920"/>
              <a:gd name="connsiteY5" fmla="*/ 360680 h 1640840"/>
              <a:gd name="connsiteX6" fmla="*/ 3525520 w 4185920"/>
              <a:gd name="connsiteY6" fmla="*/ 86360 h 1640840"/>
              <a:gd name="connsiteX7" fmla="*/ 4104640 w 4185920"/>
              <a:gd name="connsiteY7" fmla="*/ 162560 h 1640840"/>
              <a:gd name="connsiteX8" fmla="*/ 4185920 w 4185920"/>
              <a:gd name="connsiteY8" fmla="*/ 777240 h 1640840"/>
              <a:gd name="connsiteX9" fmla="*/ 3860800 w 4185920"/>
              <a:gd name="connsiteY9" fmla="*/ 1437640 h 1640840"/>
              <a:gd name="connsiteX10" fmla="*/ 2484120 w 4185920"/>
              <a:gd name="connsiteY10" fmla="*/ 1640840 h 1640840"/>
              <a:gd name="connsiteX11" fmla="*/ 1021080 w 4185920"/>
              <a:gd name="connsiteY11" fmla="*/ 1574800 h 1640840"/>
              <a:gd name="connsiteX12" fmla="*/ 431800 w 4185920"/>
              <a:gd name="connsiteY12" fmla="*/ 1097280 h 1640840"/>
              <a:gd name="connsiteX13" fmla="*/ 0 w 4185920"/>
              <a:gd name="connsiteY13" fmla="*/ 467360 h 1640840"/>
              <a:gd name="connsiteX14" fmla="*/ 238760 w 4185920"/>
              <a:gd name="connsiteY14" fmla="*/ 0 h 164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85920" h="1640840">
                <a:moveTo>
                  <a:pt x="238760" y="0"/>
                </a:moveTo>
                <a:lnTo>
                  <a:pt x="960120" y="320040"/>
                </a:lnTo>
                <a:lnTo>
                  <a:pt x="1544320" y="462280"/>
                </a:lnTo>
                <a:lnTo>
                  <a:pt x="2194560" y="101600"/>
                </a:lnTo>
                <a:lnTo>
                  <a:pt x="2301240" y="340360"/>
                </a:lnTo>
                <a:lnTo>
                  <a:pt x="3002280" y="360680"/>
                </a:lnTo>
                <a:lnTo>
                  <a:pt x="3525520" y="86360"/>
                </a:lnTo>
                <a:lnTo>
                  <a:pt x="4104640" y="162560"/>
                </a:lnTo>
                <a:lnTo>
                  <a:pt x="4185920" y="777240"/>
                </a:lnTo>
                <a:lnTo>
                  <a:pt x="3860800" y="1437640"/>
                </a:lnTo>
                <a:lnTo>
                  <a:pt x="2484120" y="1640840"/>
                </a:lnTo>
                <a:lnTo>
                  <a:pt x="1021080" y="1574800"/>
                </a:lnTo>
                <a:lnTo>
                  <a:pt x="431800" y="1097280"/>
                </a:lnTo>
                <a:lnTo>
                  <a:pt x="0" y="467360"/>
                </a:lnTo>
                <a:lnTo>
                  <a:pt x="2387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B17EF42-1FC2-4AA9-A631-B491237F7B95}"/>
              </a:ext>
            </a:extLst>
          </p:cNvPr>
          <p:cNvSpPr/>
          <p:nvPr/>
        </p:nvSpPr>
        <p:spPr>
          <a:xfrm>
            <a:off x="5851725" y="2858049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D4A8360-4807-4BDF-A0E1-F70852F8B037}"/>
              </a:ext>
            </a:extLst>
          </p:cNvPr>
          <p:cNvSpPr/>
          <p:nvPr/>
        </p:nvSpPr>
        <p:spPr>
          <a:xfrm>
            <a:off x="5130853" y="3315543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3FF28BEF-0CD0-4A75-94F7-4E80ECC6CB74}"/>
              </a:ext>
            </a:extLst>
          </p:cNvPr>
          <p:cNvSpPr/>
          <p:nvPr/>
        </p:nvSpPr>
        <p:spPr>
          <a:xfrm>
            <a:off x="7196752" y="2293095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CD37E28-C7C5-45BC-81E2-3FDC0AEDA114}"/>
              </a:ext>
            </a:extLst>
          </p:cNvPr>
          <p:cNvSpPr/>
          <p:nvPr/>
        </p:nvSpPr>
        <p:spPr>
          <a:xfrm>
            <a:off x="5319301" y="4323434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17DC0E23-F345-4769-91B9-7D9055C91A1A}"/>
              </a:ext>
            </a:extLst>
          </p:cNvPr>
          <p:cNvSpPr/>
          <p:nvPr/>
        </p:nvSpPr>
        <p:spPr>
          <a:xfrm>
            <a:off x="7200171" y="4619246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3972AE6-11E6-4AE5-9B08-884FBF66FCBD}"/>
              </a:ext>
            </a:extLst>
          </p:cNvPr>
          <p:cNvSpPr txBox="1"/>
          <p:nvPr/>
        </p:nvSpPr>
        <p:spPr>
          <a:xfrm>
            <a:off x="4733571" y="1674922"/>
            <a:ext cx="13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ADBA3B0-064D-4FC9-A801-91B5F413A68D}"/>
              </a:ext>
            </a:extLst>
          </p:cNvPr>
          <p:cNvSpPr txBox="1"/>
          <p:nvPr/>
        </p:nvSpPr>
        <p:spPr>
          <a:xfrm>
            <a:off x="6382993" y="3185679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67BE91-9A2F-4756-8039-B1B47A2AC0F3}"/>
              </a:ext>
            </a:extLst>
          </p:cNvPr>
          <p:cNvSpPr txBox="1"/>
          <p:nvPr/>
        </p:nvSpPr>
        <p:spPr>
          <a:xfrm>
            <a:off x="5547901" y="4678909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6E9AED2-681B-4344-A4DD-458446D0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" y="1337240"/>
            <a:ext cx="1467606" cy="158895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46B4B82-34E2-47A5-874B-577C2344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049" y="3647344"/>
            <a:ext cx="2276079" cy="2032683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E5FD9B-F5F7-42E0-89AE-38F54F80333D}"/>
              </a:ext>
            </a:extLst>
          </p:cNvPr>
          <p:cNvSpPr txBox="1"/>
          <p:nvPr/>
        </p:nvSpPr>
        <p:spPr>
          <a:xfrm>
            <a:off x="-231011" y="6949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中小學點圖層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C563E9B-43DE-423A-B2FE-114564202370}"/>
              </a:ext>
            </a:extLst>
          </p:cNvPr>
          <p:cNvSpPr txBox="1"/>
          <p:nvPr/>
        </p:nvSpPr>
        <p:spPr>
          <a:xfrm>
            <a:off x="10216" y="5764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學校面圖層</a:t>
            </a: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F3D4F898-25DD-4179-A135-7A6BC20700F4}"/>
              </a:ext>
            </a:extLst>
          </p:cNvPr>
          <p:cNvSpPr/>
          <p:nvPr/>
        </p:nvSpPr>
        <p:spPr>
          <a:xfrm>
            <a:off x="2271187" y="2896403"/>
            <a:ext cx="1869849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十字形 37">
            <a:extLst>
              <a:ext uri="{FF2B5EF4-FFF2-40B4-BE49-F238E27FC236}">
                <a16:creationId xmlns:a16="http://schemas.microsoft.com/office/drawing/2014/main" id="{9CD8E7B9-2D5E-4639-88A3-257119B11C7E}"/>
              </a:ext>
            </a:extLst>
          </p:cNvPr>
          <p:cNvSpPr/>
          <p:nvPr/>
        </p:nvSpPr>
        <p:spPr>
          <a:xfrm>
            <a:off x="605017" y="3010389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FA04F91B-0498-493E-A550-19C46048911B}"/>
              </a:ext>
            </a:extLst>
          </p:cNvPr>
          <p:cNvSpPr/>
          <p:nvPr/>
        </p:nvSpPr>
        <p:spPr>
          <a:xfrm>
            <a:off x="8137397" y="2896403"/>
            <a:ext cx="96673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0" name="表格 40">
            <a:extLst>
              <a:ext uri="{FF2B5EF4-FFF2-40B4-BE49-F238E27FC236}">
                <a16:creationId xmlns:a16="http://schemas.microsoft.com/office/drawing/2014/main" id="{1CEA33D8-F714-4046-9573-00F7584AB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45343"/>
              </p:ext>
            </p:extLst>
          </p:nvPr>
        </p:nvGraphicFramePr>
        <p:xfrm>
          <a:off x="9232611" y="2407395"/>
          <a:ext cx="2895634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1337">
                  <a:extLst>
                    <a:ext uri="{9D8B030D-6E8A-4147-A177-3AD203B41FA5}">
                      <a16:colId xmlns:a16="http://schemas.microsoft.com/office/drawing/2014/main" val="1804626834"/>
                    </a:ext>
                  </a:extLst>
                </a:gridCol>
                <a:gridCol w="1784297">
                  <a:extLst>
                    <a:ext uri="{9D8B030D-6E8A-4147-A177-3AD203B41FA5}">
                      <a16:colId xmlns:a16="http://schemas.microsoft.com/office/drawing/2014/main" val="982916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行政區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中小學數量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3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9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92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228319"/>
                  </a:ext>
                </a:extLst>
              </a:tr>
            </a:tbl>
          </a:graphicData>
        </a:graphic>
      </p:graphicFrame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0A40D1-A07C-4432-B51D-BCF065484B76}"/>
              </a:ext>
            </a:extLst>
          </p:cNvPr>
          <p:cNvSpPr txBox="1"/>
          <p:nvPr/>
        </p:nvSpPr>
        <p:spPr>
          <a:xfrm>
            <a:off x="5815060" y="529898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地理空間運算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6E19C9-718E-42D9-A53A-B96906F84164}"/>
              </a:ext>
            </a:extLst>
          </p:cNvPr>
          <p:cNvSpPr txBox="1"/>
          <p:nvPr/>
        </p:nvSpPr>
        <p:spPr>
          <a:xfrm>
            <a:off x="2078503" y="352281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空間資料合併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空間交集</a:t>
            </a:r>
          </a:p>
        </p:txBody>
      </p:sp>
    </p:spTree>
    <p:extLst>
      <p:ext uri="{BB962C8B-B14F-4D97-AF65-F5344CB8AC3E}">
        <p14:creationId xmlns:p14="http://schemas.microsoft.com/office/powerpoint/2010/main" val="104711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DEAF112-7BA4-D615-E47B-049FC646A29A}"/>
              </a:ext>
            </a:extLst>
          </p:cNvPr>
          <p:cNvSpPr/>
          <p:nvPr/>
        </p:nvSpPr>
        <p:spPr>
          <a:xfrm>
            <a:off x="0" y="376937"/>
            <a:ext cx="9016388" cy="6030411"/>
          </a:xfrm>
          <a:prstGeom prst="roundRect">
            <a:avLst>
              <a:gd name="adj" fmla="val 5918"/>
            </a:avLst>
          </a:prstGeom>
          <a:solidFill>
            <a:schemeClr val="tx2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55CCAE2C-075D-B4E6-93C1-1CA6A40F71C6}"/>
              </a:ext>
            </a:extLst>
          </p:cNvPr>
          <p:cNvSpPr/>
          <p:nvPr/>
        </p:nvSpPr>
        <p:spPr>
          <a:xfrm>
            <a:off x="4842172" y="1424365"/>
            <a:ext cx="2171700" cy="2514600"/>
          </a:xfrm>
          <a:custGeom>
            <a:avLst/>
            <a:gdLst>
              <a:gd name="connsiteX0" fmla="*/ 158262 w 2171700"/>
              <a:gd name="connsiteY0" fmla="*/ 720969 h 2514600"/>
              <a:gd name="connsiteX1" fmla="*/ 184639 w 2171700"/>
              <a:gd name="connsiteY1" fmla="*/ 246185 h 2514600"/>
              <a:gd name="connsiteX2" fmla="*/ 536331 w 2171700"/>
              <a:gd name="connsiteY2" fmla="*/ 79131 h 2514600"/>
              <a:gd name="connsiteX3" fmla="*/ 1195754 w 2171700"/>
              <a:gd name="connsiteY3" fmla="*/ 0 h 2514600"/>
              <a:gd name="connsiteX4" fmla="*/ 1872762 w 2171700"/>
              <a:gd name="connsiteY4" fmla="*/ 211016 h 2514600"/>
              <a:gd name="connsiteX5" fmla="*/ 2171700 w 2171700"/>
              <a:gd name="connsiteY5" fmla="*/ 782516 h 2514600"/>
              <a:gd name="connsiteX6" fmla="*/ 2083777 w 2171700"/>
              <a:gd name="connsiteY6" fmla="*/ 1169377 h 2514600"/>
              <a:gd name="connsiteX7" fmla="*/ 1837593 w 2171700"/>
              <a:gd name="connsiteY7" fmla="*/ 1397977 h 2514600"/>
              <a:gd name="connsiteX8" fmla="*/ 1872762 w 2171700"/>
              <a:gd name="connsiteY8" fmla="*/ 1784839 h 2514600"/>
              <a:gd name="connsiteX9" fmla="*/ 2048608 w 2171700"/>
              <a:gd name="connsiteY9" fmla="*/ 2145323 h 2514600"/>
              <a:gd name="connsiteX10" fmla="*/ 1380393 w 2171700"/>
              <a:gd name="connsiteY10" fmla="*/ 2514600 h 2514600"/>
              <a:gd name="connsiteX11" fmla="*/ 808893 w 2171700"/>
              <a:gd name="connsiteY11" fmla="*/ 2373923 h 2514600"/>
              <a:gd name="connsiteX12" fmla="*/ 79131 w 2171700"/>
              <a:gd name="connsiteY12" fmla="*/ 2057400 h 2514600"/>
              <a:gd name="connsiteX13" fmla="*/ 0 w 2171700"/>
              <a:gd name="connsiteY13" fmla="*/ 1143000 h 2514600"/>
              <a:gd name="connsiteX14" fmla="*/ 158262 w 2171700"/>
              <a:gd name="connsiteY14" fmla="*/ 720969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1700" h="2514600">
                <a:moveTo>
                  <a:pt x="158262" y="720969"/>
                </a:moveTo>
                <a:lnTo>
                  <a:pt x="184639" y="246185"/>
                </a:lnTo>
                <a:lnTo>
                  <a:pt x="536331" y="79131"/>
                </a:lnTo>
                <a:lnTo>
                  <a:pt x="1195754" y="0"/>
                </a:lnTo>
                <a:lnTo>
                  <a:pt x="1872762" y="211016"/>
                </a:lnTo>
                <a:lnTo>
                  <a:pt x="2171700" y="782516"/>
                </a:lnTo>
                <a:lnTo>
                  <a:pt x="2083777" y="1169377"/>
                </a:lnTo>
                <a:lnTo>
                  <a:pt x="1837593" y="1397977"/>
                </a:lnTo>
                <a:lnTo>
                  <a:pt x="1872762" y="1784839"/>
                </a:lnTo>
                <a:lnTo>
                  <a:pt x="2048608" y="2145323"/>
                </a:lnTo>
                <a:lnTo>
                  <a:pt x="1380393" y="2514600"/>
                </a:lnTo>
                <a:lnTo>
                  <a:pt x="808893" y="2373923"/>
                </a:lnTo>
                <a:lnTo>
                  <a:pt x="79131" y="2057400"/>
                </a:lnTo>
                <a:lnTo>
                  <a:pt x="0" y="1143000"/>
                </a:lnTo>
                <a:lnTo>
                  <a:pt x="158262" y="7209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CFD7ED00-BA9E-9F1C-074E-CDEB3DFD916C}"/>
              </a:ext>
            </a:extLst>
          </p:cNvPr>
          <p:cNvSpPr/>
          <p:nvPr/>
        </p:nvSpPr>
        <p:spPr>
          <a:xfrm>
            <a:off x="6673024" y="1366336"/>
            <a:ext cx="1550670" cy="2457450"/>
          </a:xfrm>
          <a:custGeom>
            <a:avLst/>
            <a:gdLst>
              <a:gd name="connsiteX0" fmla="*/ 205740 w 1550670"/>
              <a:gd name="connsiteY0" fmla="*/ 2202180 h 2457450"/>
              <a:gd name="connsiteX1" fmla="*/ 34290 w 1550670"/>
              <a:gd name="connsiteY1" fmla="*/ 1855470 h 2457450"/>
              <a:gd name="connsiteX2" fmla="*/ 0 w 1550670"/>
              <a:gd name="connsiteY2" fmla="*/ 1443990 h 2457450"/>
              <a:gd name="connsiteX3" fmla="*/ 236220 w 1550670"/>
              <a:gd name="connsiteY3" fmla="*/ 1223010 h 2457450"/>
              <a:gd name="connsiteX4" fmla="*/ 335280 w 1550670"/>
              <a:gd name="connsiteY4" fmla="*/ 838200 h 2457450"/>
              <a:gd name="connsiteX5" fmla="*/ 34290 w 1550670"/>
              <a:gd name="connsiteY5" fmla="*/ 262890 h 2457450"/>
              <a:gd name="connsiteX6" fmla="*/ 403860 w 1550670"/>
              <a:gd name="connsiteY6" fmla="*/ 0 h 2457450"/>
              <a:gd name="connsiteX7" fmla="*/ 971550 w 1550670"/>
              <a:gd name="connsiteY7" fmla="*/ 68580 h 2457450"/>
              <a:gd name="connsiteX8" fmla="*/ 1546860 w 1550670"/>
              <a:gd name="connsiteY8" fmla="*/ 704850 h 2457450"/>
              <a:gd name="connsiteX9" fmla="*/ 1550670 w 1550670"/>
              <a:gd name="connsiteY9" fmla="*/ 1447800 h 2457450"/>
              <a:gd name="connsiteX10" fmla="*/ 1539240 w 1550670"/>
              <a:gd name="connsiteY10" fmla="*/ 2190750 h 2457450"/>
              <a:gd name="connsiteX11" fmla="*/ 1005840 w 1550670"/>
              <a:gd name="connsiteY11" fmla="*/ 2457450 h 2457450"/>
              <a:gd name="connsiteX12" fmla="*/ 300990 w 1550670"/>
              <a:gd name="connsiteY12" fmla="*/ 2434590 h 2457450"/>
              <a:gd name="connsiteX13" fmla="*/ 205740 w 1550670"/>
              <a:gd name="connsiteY13" fmla="*/ 220218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0670" h="2457450">
                <a:moveTo>
                  <a:pt x="205740" y="2202180"/>
                </a:moveTo>
                <a:lnTo>
                  <a:pt x="34290" y="1855470"/>
                </a:lnTo>
                <a:lnTo>
                  <a:pt x="0" y="1443990"/>
                </a:lnTo>
                <a:lnTo>
                  <a:pt x="236220" y="1223010"/>
                </a:lnTo>
                <a:lnTo>
                  <a:pt x="335280" y="838200"/>
                </a:lnTo>
                <a:lnTo>
                  <a:pt x="34290" y="262890"/>
                </a:lnTo>
                <a:lnTo>
                  <a:pt x="403860" y="0"/>
                </a:lnTo>
                <a:lnTo>
                  <a:pt x="971550" y="68580"/>
                </a:lnTo>
                <a:lnTo>
                  <a:pt x="1546860" y="704850"/>
                </a:lnTo>
                <a:lnTo>
                  <a:pt x="1550670" y="1447800"/>
                </a:lnTo>
                <a:lnTo>
                  <a:pt x="1539240" y="2190750"/>
                </a:lnTo>
                <a:lnTo>
                  <a:pt x="1005840" y="2457450"/>
                </a:lnTo>
                <a:lnTo>
                  <a:pt x="300990" y="2434590"/>
                </a:lnTo>
                <a:lnTo>
                  <a:pt x="205740" y="22021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725EFDF7-30E2-0F44-B4C3-2572E12E271C}"/>
              </a:ext>
            </a:extLst>
          </p:cNvPr>
          <p:cNvSpPr/>
          <p:nvPr/>
        </p:nvSpPr>
        <p:spPr>
          <a:xfrm>
            <a:off x="5463202" y="2183825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54A032EC-C5B6-3A35-2757-FBB56B71FCA3}"/>
              </a:ext>
            </a:extLst>
          </p:cNvPr>
          <p:cNvSpPr/>
          <p:nvPr/>
        </p:nvSpPr>
        <p:spPr>
          <a:xfrm>
            <a:off x="4677854" y="3456952"/>
            <a:ext cx="4185920" cy="1640840"/>
          </a:xfrm>
          <a:custGeom>
            <a:avLst/>
            <a:gdLst>
              <a:gd name="connsiteX0" fmla="*/ 238760 w 4185920"/>
              <a:gd name="connsiteY0" fmla="*/ 0 h 1640840"/>
              <a:gd name="connsiteX1" fmla="*/ 960120 w 4185920"/>
              <a:gd name="connsiteY1" fmla="*/ 320040 h 1640840"/>
              <a:gd name="connsiteX2" fmla="*/ 1544320 w 4185920"/>
              <a:gd name="connsiteY2" fmla="*/ 462280 h 1640840"/>
              <a:gd name="connsiteX3" fmla="*/ 2194560 w 4185920"/>
              <a:gd name="connsiteY3" fmla="*/ 101600 h 1640840"/>
              <a:gd name="connsiteX4" fmla="*/ 2301240 w 4185920"/>
              <a:gd name="connsiteY4" fmla="*/ 340360 h 1640840"/>
              <a:gd name="connsiteX5" fmla="*/ 3002280 w 4185920"/>
              <a:gd name="connsiteY5" fmla="*/ 360680 h 1640840"/>
              <a:gd name="connsiteX6" fmla="*/ 3525520 w 4185920"/>
              <a:gd name="connsiteY6" fmla="*/ 86360 h 1640840"/>
              <a:gd name="connsiteX7" fmla="*/ 4104640 w 4185920"/>
              <a:gd name="connsiteY7" fmla="*/ 162560 h 1640840"/>
              <a:gd name="connsiteX8" fmla="*/ 4185920 w 4185920"/>
              <a:gd name="connsiteY8" fmla="*/ 777240 h 1640840"/>
              <a:gd name="connsiteX9" fmla="*/ 3860800 w 4185920"/>
              <a:gd name="connsiteY9" fmla="*/ 1437640 h 1640840"/>
              <a:gd name="connsiteX10" fmla="*/ 2484120 w 4185920"/>
              <a:gd name="connsiteY10" fmla="*/ 1640840 h 1640840"/>
              <a:gd name="connsiteX11" fmla="*/ 1021080 w 4185920"/>
              <a:gd name="connsiteY11" fmla="*/ 1574800 h 1640840"/>
              <a:gd name="connsiteX12" fmla="*/ 431800 w 4185920"/>
              <a:gd name="connsiteY12" fmla="*/ 1097280 h 1640840"/>
              <a:gd name="connsiteX13" fmla="*/ 0 w 4185920"/>
              <a:gd name="connsiteY13" fmla="*/ 467360 h 1640840"/>
              <a:gd name="connsiteX14" fmla="*/ 238760 w 4185920"/>
              <a:gd name="connsiteY14" fmla="*/ 0 h 164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85920" h="1640840">
                <a:moveTo>
                  <a:pt x="238760" y="0"/>
                </a:moveTo>
                <a:lnTo>
                  <a:pt x="960120" y="320040"/>
                </a:lnTo>
                <a:lnTo>
                  <a:pt x="1544320" y="462280"/>
                </a:lnTo>
                <a:lnTo>
                  <a:pt x="2194560" y="101600"/>
                </a:lnTo>
                <a:lnTo>
                  <a:pt x="2301240" y="340360"/>
                </a:lnTo>
                <a:lnTo>
                  <a:pt x="3002280" y="360680"/>
                </a:lnTo>
                <a:lnTo>
                  <a:pt x="3525520" y="86360"/>
                </a:lnTo>
                <a:lnTo>
                  <a:pt x="4104640" y="162560"/>
                </a:lnTo>
                <a:lnTo>
                  <a:pt x="4185920" y="777240"/>
                </a:lnTo>
                <a:lnTo>
                  <a:pt x="3860800" y="1437640"/>
                </a:lnTo>
                <a:lnTo>
                  <a:pt x="2484120" y="1640840"/>
                </a:lnTo>
                <a:lnTo>
                  <a:pt x="1021080" y="1574800"/>
                </a:lnTo>
                <a:lnTo>
                  <a:pt x="431800" y="1097280"/>
                </a:lnTo>
                <a:lnTo>
                  <a:pt x="0" y="467360"/>
                </a:lnTo>
                <a:lnTo>
                  <a:pt x="2387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8FFC96E-7259-0812-310D-640D00A0DE20}"/>
              </a:ext>
            </a:extLst>
          </p:cNvPr>
          <p:cNvSpPr/>
          <p:nvPr/>
        </p:nvSpPr>
        <p:spPr>
          <a:xfrm>
            <a:off x="6247965" y="2741844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B3DB0A6-25E2-85B3-7D62-235F5CED2CB8}"/>
              </a:ext>
            </a:extLst>
          </p:cNvPr>
          <p:cNvSpPr/>
          <p:nvPr/>
        </p:nvSpPr>
        <p:spPr>
          <a:xfrm>
            <a:off x="5527093" y="3199338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0F2C00E-0B68-985A-2BAC-D7A7BDE3C35E}"/>
              </a:ext>
            </a:extLst>
          </p:cNvPr>
          <p:cNvSpPr/>
          <p:nvPr/>
        </p:nvSpPr>
        <p:spPr>
          <a:xfrm>
            <a:off x="7592992" y="2176890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850FA9F-A332-69B3-A4A5-D6F9B19C25C7}"/>
              </a:ext>
            </a:extLst>
          </p:cNvPr>
          <p:cNvSpPr/>
          <p:nvPr/>
        </p:nvSpPr>
        <p:spPr>
          <a:xfrm>
            <a:off x="5715541" y="4207229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0607CB6-361C-9995-94A0-F862723E9CF6}"/>
              </a:ext>
            </a:extLst>
          </p:cNvPr>
          <p:cNvSpPr/>
          <p:nvPr/>
        </p:nvSpPr>
        <p:spPr>
          <a:xfrm>
            <a:off x="7596411" y="4503041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A194AAF-B46C-B6FF-E7A1-274750C5CADB}"/>
              </a:ext>
            </a:extLst>
          </p:cNvPr>
          <p:cNvSpPr txBox="1"/>
          <p:nvPr/>
        </p:nvSpPr>
        <p:spPr>
          <a:xfrm>
            <a:off x="5129811" y="1558717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813FF77-C30D-F576-F220-A3E7A715A1D3}"/>
              </a:ext>
            </a:extLst>
          </p:cNvPr>
          <p:cNvSpPr txBox="1"/>
          <p:nvPr/>
        </p:nvSpPr>
        <p:spPr>
          <a:xfrm>
            <a:off x="6779233" y="3069474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6346FD7-8A86-3B25-284A-04A973E94A61}"/>
              </a:ext>
            </a:extLst>
          </p:cNvPr>
          <p:cNvSpPr txBox="1"/>
          <p:nvPr/>
        </p:nvSpPr>
        <p:spPr>
          <a:xfrm>
            <a:off x="5944141" y="4562704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行政區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5B0B1CB0-DE95-39C4-28EE-16D2F85A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89" y="1221035"/>
            <a:ext cx="1467606" cy="1588958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6122CF67-A7FE-A9BE-8ECD-883462C3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1" y="3531139"/>
            <a:ext cx="2276079" cy="2032683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4C1D3531-96AE-BB1A-F0A6-7E6AD06BF7B2}"/>
              </a:ext>
            </a:extLst>
          </p:cNvPr>
          <p:cNvSpPr txBox="1"/>
          <p:nvPr/>
        </p:nvSpPr>
        <p:spPr>
          <a:xfrm>
            <a:off x="141184" y="578775"/>
            <a:ext cx="207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中小學點圖層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711CA3A-87FF-64C6-DA81-E49063582E05}"/>
              </a:ext>
            </a:extLst>
          </p:cNvPr>
          <p:cNvSpPr txBox="1"/>
          <p:nvPr/>
        </p:nvSpPr>
        <p:spPr>
          <a:xfrm>
            <a:off x="386419" y="5648013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學校面圖層</a:t>
            </a: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2D031593-0463-038A-E410-68292B5B704F}"/>
              </a:ext>
            </a:extLst>
          </p:cNvPr>
          <p:cNvSpPr/>
          <p:nvPr/>
        </p:nvSpPr>
        <p:spPr>
          <a:xfrm>
            <a:off x="2667427" y="2780198"/>
            <a:ext cx="1869849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5" name="十字形 44">
            <a:extLst>
              <a:ext uri="{FF2B5EF4-FFF2-40B4-BE49-F238E27FC236}">
                <a16:creationId xmlns:a16="http://schemas.microsoft.com/office/drawing/2014/main" id="{EDA14386-4B8B-86DE-9746-BB5FE4F2BA92}"/>
              </a:ext>
            </a:extLst>
          </p:cNvPr>
          <p:cNvSpPr/>
          <p:nvPr/>
        </p:nvSpPr>
        <p:spPr>
          <a:xfrm>
            <a:off x="1001257" y="2894184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E00CA791-D966-DF08-39D8-4EE654982B86}"/>
              </a:ext>
            </a:extLst>
          </p:cNvPr>
          <p:cNvSpPr/>
          <p:nvPr/>
        </p:nvSpPr>
        <p:spPr>
          <a:xfrm>
            <a:off x="8533637" y="2780198"/>
            <a:ext cx="96673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graphicFrame>
        <p:nvGraphicFramePr>
          <p:cNvPr id="47" name="表格 40">
            <a:extLst>
              <a:ext uri="{FF2B5EF4-FFF2-40B4-BE49-F238E27FC236}">
                <a16:creationId xmlns:a16="http://schemas.microsoft.com/office/drawing/2014/main" id="{956B7D63-A40D-C066-0506-6C41122D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198635"/>
              </p:ext>
            </p:extLst>
          </p:nvPr>
        </p:nvGraphicFramePr>
        <p:xfrm>
          <a:off x="9628851" y="2110165"/>
          <a:ext cx="2939069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0909">
                  <a:extLst>
                    <a:ext uri="{9D8B030D-6E8A-4147-A177-3AD203B41FA5}">
                      <a16:colId xmlns:a16="http://schemas.microsoft.com/office/drawing/2014/main" val="1804626834"/>
                    </a:ext>
                  </a:extLst>
                </a:gridCol>
                <a:gridCol w="1788160">
                  <a:extLst>
                    <a:ext uri="{9D8B030D-6E8A-4147-A177-3AD203B41FA5}">
                      <a16:colId xmlns:a16="http://schemas.microsoft.com/office/drawing/2014/main" val="982916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行政區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中小學數量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3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9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92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228319"/>
                  </a:ext>
                </a:extLst>
              </a:tr>
            </a:tbl>
          </a:graphicData>
        </a:graphic>
      </p:graphicFrame>
      <p:sp>
        <p:nvSpPr>
          <p:cNvPr id="48" name="文字方塊 47">
            <a:extLst>
              <a:ext uri="{FF2B5EF4-FFF2-40B4-BE49-F238E27FC236}">
                <a16:creationId xmlns:a16="http://schemas.microsoft.com/office/drawing/2014/main" id="{B439DA4B-E6C3-6F84-3BDC-C487586BD148}"/>
              </a:ext>
            </a:extLst>
          </p:cNvPr>
          <p:cNvSpPr txBox="1"/>
          <p:nvPr/>
        </p:nvSpPr>
        <p:spPr>
          <a:xfrm>
            <a:off x="6177637" y="413693"/>
            <a:ext cx="2714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</a:rPr>
              <a:t>地理空間運算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99DA5CF-E02A-8846-E399-2A397F31E399}"/>
              </a:ext>
            </a:extLst>
          </p:cNvPr>
          <p:cNvSpPr txBox="1"/>
          <p:nvPr/>
        </p:nvSpPr>
        <p:spPr>
          <a:xfrm>
            <a:off x="2450698" y="3406610"/>
            <a:ext cx="2079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空間資料合併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或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空間交集</a:t>
            </a:r>
          </a:p>
        </p:txBody>
      </p:sp>
    </p:spTree>
    <p:extLst>
      <p:ext uri="{BB962C8B-B14F-4D97-AF65-F5344CB8AC3E}">
        <p14:creationId xmlns:p14="http://schemas.microsoft.com/office/powerpoint/2010/main" val="1263002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: 圓角 139">
            <a:extLst>
              <a:ext uri="{FF2B5EF4-FFF2-40B4-BE49-F238E27FC236}">
                <a16:creationId xmlns:a16="http://schemas.microsoft.com/office/drawing/2014/main" id="{12FF96FC-7EF5-4EBF-95B1-2FAAA8A8540E}"/>
              </a:ext>
            </a:extLst>
          </p:cNvPr>
          <p:cNvSpPr/>
          <p:nvPr/>
        </p:nvSpPr>
        <p:spPr>
          <a:xfrm>
            <a:off x="13679424" y="8527885"/>
            <a:ext cx="1807517" cy="395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1E141F1-14CB-4818-A255-C79B0F8E0497}"/>
              </a:ext>
            </a:extLst>
          </p:cNvPr>
          <p:cNvSpPr/>
          <p:nvPr/>
        </p:nvSpPr>
        <p:spPr>
          <a:xfrm>
            <a:off x="802249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C8157041-9836-48B1-9C47-90C43FBFC95C}"/>
              </a:ext>
            </a:extLst>
          </p:cNvPr>
          <p:cNvSpPr/>
          <p:nvPr/>
        </p:nvSpPr>
        <p:spPr>
          <a:xfrm>
            <a:off x="802250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32775C3-45EA-4BFF-BE04-F27D9AC8C629}"/>
              </a:ext>
            </a:extLst>
          </p:cNvPr>
          <p:cNvSpPr/>
          <p:nvPr/>
        </p:nvSpPr>
        <p:spPr>
          <a:xfrm>
            <a:off x="6708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F2A83C8-8692-48E8-AF5C-E564A8E98EB0}"/>
              </a:ext>
            </a:extLst>
          </p:cNvPr>
          <p:cNvSpPr/>
          <p:nvPr/>
        </p:nvSpPr>
        <p:spPr>
          <a:xfrm>
            <a:off x="1395346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7432519-050F-4244-AAE7-F1F27DAABC84}"/>
              </a:ext>
            </a:extLst>
          </p:cNvPr>
          <p:cNvSpPr/>
          <p:nvPr/>
        </p:nvSpPr>
        <p:spPr>
          <a:xfrm>
            <a:off x="2104343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1D90717-4887-4D90-BDA9-09AFA3102163}"/>
              </a:ext>
            </a:extLst>
          </p:cNvPr>
          <p:cNvSpPr/>
          <p:nvPr/>
        </p:nvSpPr>
        <p:spPr>
          <a:xfrm>
            <a:off x="802250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9859FF-96B3-4435-8F96-F11517B4AFCE}"/>
              </a:ext>
            </a:extLst>
          </p:cNvPr>
          <p:cNvSpPr txBox="1"/>
          <p:nvPr/>
        </p:nvSpPr>
        <p:spPr>
          <a:xfrm>
            <a:off x="-21519" y="-5457739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捷運站點圖層</a:t>
            </a: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565F02E5-6A85-43F8-A6B7-08A8EDD824E5}"/>
              </a:ext>
            </a:extLst>
          </p:cNvPr>
          <p:cNvSpPr/>
          <p:nvPr/>
        </p:nvSpPr>
        <p:spPr>
          <a:xfrm>
            <a:off x="4888300" y="776208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D96358C-4A5A-45F1-BFDF-C69F31CAA083}"/>
              </a:ext>
            </a:extLst>
          </p:cNvPr>
          <p:cNvSpPr/>
          <p:nvPr/>
        </p:nvSpPr>
        <p:spPr>
          <a:xfrm>
            <a:off x="42168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E0952C0-F6CB-446F-879E-1FA44F205B23}"/>
              </a:ext>
            </a:extLst>
          </p:cNvPr>
          <p:cNvSpPr/>
          <p:nvPr/>
        </p:nvSpPr>
        <p:spPr>
          <a:xfrm>
            <a:off x="1156848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700AC2F-1194-4A7A-84AB-077E97E6733C}"/>
              </a:ext>
            </a:extLst>
          </p:cNvPr>
          <p:cNvSpPr/>
          <p:nvPr/>
        </p:nvSpPr>
        <p:spPr>
          <a:xfrm>
            <a:off x="1749944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D4696CB-E910-444A-8E5C-58FC8C9C19A7}"/>
              </a:ext>
            </a:extLst>
          </p:cNvPr>
          <p:cNvSpPr/>
          <p:nvPr/>
        </p:nvSpPr>
        <p:spPr>
          <a:xfrm>
            <a:off x="1156848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125A6FD-EB9B-4092-8DD4-542601FB4588}"/>
              </a:ext>
            </a:extLst>
          </p:cNvPr>
          <p:cNvSpPr/>
          <p:nvPr/>
        </p:nvSpPr>
        <p:spPr>
          <a:xfrm>
            <a:off x="2458941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1B324D7-C610-4835-AEAD-ED024D1A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6" y="-4675433"/>
            <a:ext cx="2188654" cy="14753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556183-2530-4A9B-A248-788573076DFE}"/>
              </a:ext>
            </a:extLst>
          </p:cNvPr>
          <p:cNvSpPr txBox="1"/>
          <p:nvPr/>
        </p:nvSpPr>
        <p:spPr>
          <a:xfrm>
            <a:off x="-634374" y="-21996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捷運站點 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500 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公尺環域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817EC45-9CF0-4DA6-A18D-757DC27C6965}"/>
              </a:ext>
            </a:extLst>
          </p:cNvPr>
          <p:cNvSpPr/>
          <p:nvPr/>
        </p:nvSpPr>
        <p:spPr>
          <a:xfrm>
            <a:off x="4632158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34EB8FA-7553-455D-A541-08E329779005}"/>
              </a:ext>
            </a:extLst>
          </p:cNvPr>
          <p:cNvSpPr/>
          <p:nvPr/>
        </p:nvSpPr>
        <p:spPr>
          <a:xfrm>
            <a:off x="4632159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14D7BEF-E28F-4859-AA58-E389D28579D8}"/>
              </a:ext>
            </a:extLst>
          </p:cNvPr>
          <p:cNvSpPr/>
          <p:nvPr/>
        </p:nvSpPr>
        <p:spPr>
          <a:xfrm>
            <a:off x="3896994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FD1C49E-A9DE-4FB7-AB06-CB491948672D}"/>
              </a:ext>
            </a:extLst>
          </p:cNvPr>
          <p:cNvSpPr/>
          <p:nvPr/>
        </p:nvSpPr>
        <p:spPr>
          <a:xfrm>
            <a:off x="522525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5917B6-EFAC-4D14-AB41-C42A76CFC3A9}"/>
              </a:ext>
            </a:extLst>
          </p:cNvPr>
          <p:cNvSpPr/>
          <p:nvPr/>
        </p:nvSpPr>
        <p:spPr>
          <a:xfrm>
            <a:off x="5934252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5D810C3-EE5E-4B6C-8855-DA61CB07F3FC}"/>
              </a:ext>
            </a:extLst>
          </p:cNvPr>
          <p:cNvSpPr/>
          <p:nvPr/>
        </p:nvSpPr>
        <p:spPr>
          <a:xfrm>
            <a:off x="4632159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0DEF667-A57B-4703-A484-5344D95C4C3D}"/>
              </a:ext>
            </a:extLst>
          </p:cNvPr>
          <p:cNvSpPr/>
          <p:nvPr/>
        </p:nvSpPr>
        <p:spPr>
          <a:xfrm>
            <a:off x="4251592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CF7654F-C0F6-4AF3-B537-E2B07884B1F3}"/>
              </a:ext>
            </a:extLst>
          </p:cNvPr>
          <p:cNvSpPr/>
          <p:nvPr/>
        </p:nvSpPr>
        <p:spPr>
          <a:xfrm>
            <a:off x="4986757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CAB125D-4896-4EB3-91D1-2082285F433D}"/>
              </a:ext>
            </a:extLst>
          </p:cNvPr>
          <p:cNvSpPr/>
          <p:nvPr/>
        </p:nvSpPr>
        <p:spPr>
          <a:xfrm>
            <a:off x="557985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B8EAB9A-641D-460A-AE39-97F11905A304}"/>
              </a:ext>
            </a:extLst>
          </p:cNvPr>
          <p:cNvSpPr/>
          <p:nvPr/>
        </p:nvSpPr>
        <p:spPr>
          <a:xfrm>
            <a:off x="4986757" y="-1274386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3F6975A-36A4-4AD1-B59B-45DCA9533330}"/>
              </a:ext>
            </a:extLst>
          </p:cNvPr>
          <p:cNvSpPr/>
          <p:nvPr/>
        </p:nvSpPr>
        <p:spPr>
          <a:xfrm>
            <a:off x="4986757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7140A1F-4706-4DBF-96F1-F1FFA11AC2A6}"/>
              </a:ext>
            </a:extLst>
          </p:cNvPr>
          <p:cNvSpPr/>
          <p:nvPr/>
        </p:nvSpPr>
        <p:spPr>
          <a:xfrm>
            <a:off x="6288850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079E8BDB-C27C-4F60-9543-632C4DBB608A}"/>
              </a:ext>
            </a:extLst>
          </p:cNvPr>
          <p:cNvSpPr/>
          <p:nvPr/>
        </p:nvSpPr>
        <p:spPr>
          <a:xfrm>
            <a:off x="3167937" y="-770257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47A4718-FF3C-4233-84E1-5AD5880A21A3}"/>
              </a:ext>
            </a:extLst>
          </p:cNvPr>
          <p:cNvSpPr/>
          <p:nvPr/>
        </p:nvSpPr>
        <p:spPr>
          <a:xfrm>
            <a:off x="4050777" y="1538025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15B53E3E-1F5C-4EB3-9D60-3699F79D7C62}"/>
              </a:ext>
            </a:extLst>
          </p:cNvPr>
          <p:cNvSpPr/>
          <p:nvPr/>
        </p:nvSpPr>
        <p:spPr>
          <a:xfrm>
            <a:off x="6792979" y="68681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A33E6154-F784-4B57-AF80-AA74E0733BA6}"/>
              </a:ext>
            </a:extLst>
          </p:cNvPr>
          <p:cNvSpPr/>
          <p:nvPr/>
        </p:nvSpPr>
        <p:spPr>
          <a:xfrm>
            <a:off x="8462066" y="941150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D5B7FC3-5D56-4BEB-A64A-343127E47A4E}"/>
              </a:ext>
            </a:extLst>
          </p:cNvPr>
          <p:cNvSpPr/>
          <p:nvPr/>
        </p:nvSpPr>
        <p:spPr>
          <a:xfrm>
            <a:off x="8462067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81D2B17D-2E1C-4C2A-A342-F1BDC381E026}"/>
              </a:ext>
            </a:extLst>
          </p:cNvPr>
          <p:cNvSpPr/>
          <p:nvPr/>
        </p:nvSpPr>
        <p:spPr>
          <a:xfrm>
            <a:off x="7726902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D7CAEAF-4E8C-4EBE-892C-B4A954FB0AD4}"/>
              </a:ext>
            </a:extLst>
          </p:cNvPr>
          <p:cNvSpPr/>
          <p:nvPr/>
        </p:nvSpPr>
        <p:spPr>
          <a:xfrm>
            <a:off x="9055163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9EFB4394-D9BE-4A78-A077-DB9A751F0CAA}"/>
              </a:ext>
            </a:extLst>
          </p:cNvPr>
          <p:cNvSpPr/>
          <p:nvPr/>
        </p:nvSpPr>
        <p:spPr>
          <a:xfrm>
            <a:off x="9764160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3EF8D6-D1FD-406A-83A2-60CA97CAC314}"/>
              </a:ext>
            </a:extLst>
          </p:cNvPr>
          <p:cNvSpPr/>
          <p:nvPr/>
        </p:nvSpPr>
        <p:spPr>
          <a:xfrm>
            <a:off x="8462067" y="-385936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85E19F7-264C-444C-990C-17E0B835C092}"/>
              </a:ext>
            </a:extLst>
          </p:cNvPr>
          <p:cNvSpPr/>
          <p:nvPr/>
        </p:nvSpPr>
        <p:spPr>
          <a:xfrm>
            <a:off x="8081500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F6BD540F-87AC-401D-8001-F27C0E064F50}"/>
              </a:ext>
            </a:extLst>
          </p:cNvPr>
          <p:cNvSpPr/>
          <p:nvPr/>
        </p:nvSpPr>
        <p:spPr>
          <a:xfrm>
            <a:off x="8816665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C12F355-27AB-415F-A7A7-0B476D12F455}"/>
              </a:ext>
            </a:extLst>
          </p:cNvPr>
          <p:cNvSpPr/>
          <p:nvPr/>
        </p:nvSpPr>
        <p:spPr>
          <a:xfrm>
            <a:off x="9409761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0D19C93-16CB-4C7E-8877-CDE25902605D}"/>
              </a:ext>
            </a:extLst>
          </p:cNvPr>
          <p:cNvSpPr/>
          <p:nvPr/>
        </p:nvSpPr>
        <p:spPr>
          <a:xfrm>
            <a:off x="8816665" y="-3133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FB00ABA-0C7C-4AA9-A891-C99C56AC7CB6}"/>
              </a:ext>
            </a:extLst>
          </p:cNvPr>
          <p:cNvSpPr/>
          <p:nvPr/>
        </p:nvSpPr>
        <p:spPr>
          <a:xfrm>
            <a:off x="8816665" y="129574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FA8476A6-145F-479B-BD76-CAC9B7E2D662}"/>
              </a:ext>
            </a:extLst>
          </p:cNvPr>
          <p:cNvSpPr/>
          <p:nvPr/>
        </p:nvSpPr>
        <p:spPr>
          <a:xfrm>
            <a:off x="10118758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0C6660A7-BC77-407F-9ADB-173750AE9B7E}"/>
              </a:ext>
            </a:extLst>
          </p:cNvPr>
          <p:cNvSpPr/>
          <p:nvPr/>
        </p:nvSpPr>
        <p:spPr>
          <a:xfrm>
            <a:off x="7839638" y="-149337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4051395D-38D5-4D62-9EFC-7E149BE2DF9A}"/>
              </a:ext>
            </a:extLst>
          </p:cNvPr>
          <p:cNvSpPr/>
          <p:nvPr/>
        </p:nvSpPr>
        <p:spPr>
          <a:xfrm>
            <a:off x="7839848" y="3276624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6F34F84B-01DA-4D2B-9897-D50A13DFE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4559" y="3018190"/>
            <a:ext cx="2928328" cy="2305673"/>
          </a:xfrm>
          <a:prstGeom prst="rect">
            <a:avLst/>
          </a:prstGeom>
        </p:spPr>
      </p:pic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E79FD484-4D69-4AC1-9B5A-2635A9225F1A}"/>
              </a:ext>
            </a:extLst>
          </p:cNvPr>
          <p:cNvSpPr/>
          <p:nvPr/>
        </p:nvSpPr>
        <p:spPr>
          <a:xfrm rot="5400000">
            <a:off x="8755503" y="2229600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011C8C83-BB65-43B3-BD9E-F55BE635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021" y="3418256"/>
            <a:ext cx="2188654" cy="1475360"/>
          </a:xfrm>
          <a:prstGeom prst="rect">
            <a:avLst/>
          </a:prstGeom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7B91723A-F4C7-45EC-B4F3-DD0FE39773FF}"/>
              </a:ext>
            </a:extLst>
          </p:cNvPr>
          <p:cNvSpPr/>
          <p:nvPr/>
        </p:nvSpPr>
        <p:spPr>
          <a:xfrm rot="5400000">
            <a:off x="950885" y="-2893026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十字形 74">
            <a:extLst>
              <a:ext uri="{FF2B5EF4-FFF2-40B4-BE49-F238E27FC236}">
                <a16:creationId xmlns:a16="http://schemas.microsoft.com/office/drawing/2014/main" id="{FB22F006-AFAD-40D1-A757-A1A2E605E854}"/>
              </a:ext>
            </a:extLst>
          </p:cNvPr>
          <p:cNvSpPr/>
          <p:nvPr/>
        </p:nvSpPr>
        <p:spPr>
          <a:xfrm>
            <a:off x="8988549" y="5587585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18C85FA5-59F3-424A-878D-A40930A10A9E}"/>
              </a:ext>
            </a:extLst>
          </p:cNvPr>
          <p:cNvSpPr/>
          <p:nvPr/>
        </p:nvSpPr>
        <p:spPr>
          <a:xfrm>
            <a:off x="10873685" y="545575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D095B45A-F733-4089-9C49-E6446764E5F2}"/>
              </a:ext>
            </a:extLst>
          </p:cNvPr>
          <p:cNvSpPr/>
          <p:nvPr/>
        </p:nvSpPr>
        <p:spPr>
          <a:xfrm>
            <a:off x="8298069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DE735ED6-E7CE-456B-A05C-98331D55B83F}"/>
              </a:ext>
            </a:extLst>
          </p:cNvPr>
          <p:cNvSpPr/>
          <p:nvPr/>
        </p:nvSpPr>
        <p:spPr>
          <a:xfrm>
            <a:off x="8581236" y="7326297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9686E09C-AE88-4D5F-AF04-21F011943C0C}"/>
              </a:ext>
            </a:extLst>
          </p:cNvPr>
          <p:cNvSpPr/>
          <p:nvPr/>
        </p:nvSpPr>
        <p:spPr>
          <a:xfrm>
            <a:off x="8896414" y="717428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768B1BAE-01F0-42D2-A91B-5D5E886C8443}"/>
              </a:ext>
            </a:extLst>
          </p:cNvPr>
          <p:cNvSpPr/>
          <p:nvPr/>
        </p:nvSpPr>
        <p:spPr>
          <a:xfrm>
            <a:off x="9130353" y="691580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A4ACDFD3-8F44-4A43-8D8F-C6B09C3C7652}"/>
              </a:ext>
            </a:extLst>
          </p:cNvPr>
          <p:cNvSpPr/>
          <p:nvPr/>
        </p:nvSpPr>
        <p:spPr>
          <a:xfrm>
            <a:off x="9418753" y="718151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等腰三角形 111">
            <a:extLst>
              <a:ext uri="{FF2B5EF4-FFF2-40B4-BE49-F238E27FC236}">
                <a16:creationId xmlns:a16="http://schemas.microsoft.com/office/drawing/2014/main" id="{2B2EEB60-DFDC-4833-B244-110A4A875C6C}"/>
              </a:ext>
            </a:extLst>
          </p:cNvPr>
          <p:cNvSpPr/>
          <p:nvPr/>
        </p:nvSpPr>
        <p:spPr>
          <a:xfrm>
            <a:off x="10055694" y="7452825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230C7E85-FDB2-4E0D-B077-8834E62EC98E}"/>
              </a:ext>
            </a:extLst>
          </p:cNvPr>
          <p:cNvSpPr/>
          <p:nvPr/>
        </p:nvSpPr>
        <p:spPr>
          <a:xfrm>
            <a:off x="10354627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等腰三角形 113">
            <a:extLst>
              <a:ext uri="{FF2B5EF4-FFF2-40B4-BE49-F238E27FC236}">
                <a16:creationId xmlns:a16="http://schemas.microsoft.com/office/drawing/2014/main" id="{D48E5B94-6EAA-4CD5-8E86-5010EAD9E405}"/>
              </a:ext>
            </a:extLst>
          </p:cNvPr>
          <p:cNvSpPr/>
          <p:nvPr/>
        </p:nvSpPr>
        <p:spPr>
          <a:xfrm>
            <a:off x="9324347" y="782045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等腰三角形 114">
            <a:extLst>
              <a:ext uri="{FF2B5EF4-FFF2-40B4-BE49-F238E27FC236}">
                <a16:creationId xmlns:a16="http://schemas.microsoft.com/office/drawing/2014/main" id="{58528EE0-03DA-4933-81DE-ACB6EA90B584}"/>
              </a:ext>
            </a:extLst>
          </p:cNvPr>
          <p:cNvSpPr/>
          <p:nvPr/>
        </p:nvSpPr>
        <p:spPr>
          <a:xfrm>
            <a:off x="8820408" y="789953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9F0DD29-6A5C-4E66-B22A-EB5CBEB59235}"/>
              </a:ext>
            </a:extLst>
          </p:cNvPr>
          <p:cNvSpPr txBox="1"/>
          <p:nvPr/>
        </p:nvSpPr>
        <p:spPr>
          <a:xfrm>
            <a:off x="7792170" y="626983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公共自行車站點</a:t>
            </a:r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3615D55F-225C-4B29-9B89-83056F89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07538" y="4529853"/>
            <a:ext cx="2928328" cy="2305673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56899D1C-4DFC-4432-982A-AF3E3388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4929919"/>
            <a:ext cx="2188654" cy="1475360"/>
          </a:xfrm>
          <a:prstGeom prst="rect">
            <a:avLst/>
          </a:prstGeom>
        </p:spPr>
      </p:pic>
      <p:sp>
        <p:nvSpPr>
          <p:cNvPr id="121" name="等腰三角形 120">
            <a:extLst>
              <a:ext uri="{FF2B5EF4-FFF2-40B4-BE49-F238E27FC236}">
                <a16:creationId xmlns:a16="http://schemas.microsoft.com/office/drawing/2014/main" id="{50985C06-743F-4E42-A616-223AE2CA886C}"/>
              </a:ext>
            </a:extLst>
          </p:cNvPr>
          <p:cNvSpPr/>
          <p:nvPr/>
        </p:nvSpPr>
        <p:spPr>
          <a:xfrm>
            <a:off x="12192000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等腰三角形 121">
            <a:extLst>
              <a:ext uri="{FF2B5EF4-FFF2-40B4-BE49-F238E27FC236}">
                <a16:creationId xmlns:a16="http://schemas.microsoft.com/office/drawing/2014/main" id="{BFB23C25-72A8-48F0-BB18-7A403AF0D620}"/>
              </a:ext>
            </a:extLst>
          </p:cNvPr>
          <p:cNvSpPr/>
          <p:nvPr/>
        </p:nvSpPr>
        <p:spPr>
          <a:xfrm>
            <a:off x="12475167" y="563025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B9F6C4FC-D070-4660-97A2-169F8CCB6FBE}"/>
              </a:ext>
            </a:extLst>
          </p:cNvPr>
          <p:cNvSpPr/>
          <p:nvPr/>
        </p:nvSpPr>
        <p:spPr>
          <a:xfrm>
            <a:off x="12790345" y="547823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E0DDF9B5-18BB-4776-83D8-DB01E295F25A}"/>
              </a:ext>
            </a:extLst>
          </p:cNvPr>
          <p:cNvSpPr/>
          <p:nvPr/>
        </p:nvSpPr>
        <p:spPr>
          <a:xfrm>
            <a:off x="13024284" y="521975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等腰三角形 124">
            <a:extLst>
              <a:ext uri="{FF2B5EF4-FFF2-40B4-BE49-F238E27FC236}">
                <a16:creationId xmlns:a16="http://schemas.microsoft.com/office/drawing/2014/main" id="{A2B2ED02-F4DD-4DEE-8D7A-9FB17AC7916A}"/>
              </a:ext>
            </a:extLst>
          </p:cNvPr>
          <p:cNvSpPr/>
          <p:nvPr/>
        </p:nvSpPr>
        <p:spPr>
          <a:xfrm>
            <a:off x="13312684" y="548546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等腰三角形 125">
            <a:extLst>
              <a:ext uri="{FF2B5EF4-FFF2-40B4-BE49-F238E27FC236}">
                <a16:creationId xmlns:a16="http://schemas.microsoft.com/office/drawing/2014/main" id="{F5E98ED2-CE10-4EB7-A7C2-506EBDE1F18E}"/>
              </a:ext>
            </a:extLst>
          </p:cNvPr>
          <p:cNvSpPr/>
          <p:nvPr/>
        </p:nvSpPr>
        <p:spPr>
          <a:xfrm>
            <a:off x="13949625" y="575677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等腰三角形 126">
            <a:extLst>
              <a:ext uri="{FF2B5EF4-FFF2-40B4-BE49-F238E27FC236}">
                <a16:creationId xmlns:a16="http://schemas.microsoft.com/office/drawing/2014/main" id="{87313C48-8CC7-4EE9-AA6A-08388835BBCC}"/>
              </a:ext>
            </a:extLst>
          </p:cNvPr>
          <p:cNvSpPr/>
          <p:nvPr/>
        </p:nvSpPr>
        <p:spPr>
          <a:xfrm>
            <a:off x="14248558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等腰三角形 127">
            <a:extLst>
              <a:ext uri="{FF2B5EF4-FFF2-40B4-BE49-F238E27FC236}">
                <a16:creationId xmlns:a16="http://schemas.microsoft.com/office/drawing/2014/main" id="{4CAE4767-5350-4D23-8B05-E222BD21DCB6}"/>
              </a:ext>
            </a:extLst>
          </p:cNvPr>
          <p:cNvSpPr/>
          <p:nvPr/>
        </p:nvSpPr>
        <p:spPr>
          <a:xfrm>
            <a:off x="13218278" y="6124412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等腰三角形 128">
            <a:extLst>
              <a:ext uri="{FF2B5EF4-FFF2-40B4-BE49-F238E27FC236}">
                <a16:creationId xmlns:a16="http://schemas.microsoft.com/office/drawing/2014/main" id="{E1337210-778D-451F-BBBC-5C1480520BFD}"/>
              </a:ext>
            </a:extLst>
          </p:cNvPr>
          <p:cNvSpPr/>
          <p:nvPr/>
        </p:nvSpPr>
        <p:spPr>
          <a:xfrm>
            <a:off x="12714339" y="620349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箭號: 向右 129">
            <a:extLst>
              <a:ext uri="{FF2B5EF4-FFF2-40B4-BE49-F238E27FC236}">
                <a16:creationId xmlns:a16="http://schemas.microsoft.com/office/drawing/2014/main" id="{CF1CCB00-8986-460E-A2C0-514986CCBB7B}"/>
              </a:ext>
            </a:extLst>
          </p:cNvPr>
          <p:cNvSpPr/>
          <p:nvPr/>
        </p:nvSpPr>
        <p:spPr>
          <a:xfrm rot="5400000">
            <a:off x="12632682" y="7000861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079A12A5-F77E-4E07-9AED-808AE5310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916" y="7678851"/>
            <a:ext cx="7009453" cy="152053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E34C87DB-07E5-4B4A-9EC0-B1D77D797EBE}"/>
              </a:ext>
            </a:extLst>
          </p:cNvPr>
          <p:cNvSpPr txBox="1"/>
          <p:nvPr/>
        </p:nvSpPr>
        <p:spPr>
          <a:xfrm>
            <a:off x="2546475" y="300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環域聯集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450ABE5-21AC-47E4-96F7-C01126A53855}"/>
              </a:ext>
            </a:extLst>
          </p:cNvPr>
          <p:cNvSpPr txBox="1"/>
          <p:nvPr/>
        </p:nvSpPr>
        <p:spPr>
          <a:xfrm>
            <a:off x="5758820" y="1237750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（裁切範圍）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244CDF95-6769-4409-8BB0-EF56F3A64470}"/>
              </a:ext>
            </a:extLst>
          </p:cNvPr>
          <p:cNvSpPr txBox="1"/>
          <p:nvPr/>
        </p:nvSpPr>
        <p:spPr>
          <a:xfrm>
            <a:off x="10722365" y="492736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7156022E-88CC-46B7-A05F-0D394F0A07DE}"/>
              </a:ext>
            </a:extLst>
          </p:cNvPr>
          <p:cNvSpPr txBox="1"/>
          <p:nvPr/>
        </p:nvSpPr>
        <p:spPr>
          <a:xfrm>
            <a:off x="4401123" y="34182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研究區域</a:t>
            </a:r>
          </a:p>
        </p:txBody>
      </p:sp>
    </p:spTree>
    <p:extLst>
      <p:ext uri="{BB962C8B-B14F-4D97-AF65-F5344CB8AC3E}">
        <p14:creationId xmlns:p14="http://schemas.microsoft.com/office/powerpoint/2010/main" val="2000707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04D62B7-A5C9-30B4-D8B9-E154A6C8C0AB}"/>
              </a:ext>
            </a:extLst>
          </p:cNvPr>
          <p:cNvSpPr/>
          <p:nvPr/>
        </p:nvSpPr>
        <p:spPr>
          <a:xfrm>
            <a:off x="7554732" y="3000972"/>
            <a:ext cx="3257726" cy="53458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7729112-EA4E-9BDF-DB87-5F719327449A}"/>
              </a:ext>
            </a:extLst>
          </p:cNvPr>
          <p:cNvSpPr/>
          <p:nvPr/>
        </p:nvSpPr>
        <p:spPr>
          <a:xfrm>
            <a:off x="3775458" y="-1943312"/>
            <a:ext cx="3117718" cy="63988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321B261-8E88-50EB-42E1-03253691F654}"/>
              </a:ext>
            </a:extLst>
          </p:cNvPr>
          <p:cNvSpPr/>
          <p:nvPr/>
        </p:nvSpPr>
        <p:spPr>
          <a:xfrm>
            <a:off x="-784257" y="-5457739"/>
            <a:ext cx="4486711" cy="63988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: 圓角 139">
            <a:extLst>
              <a:ext uri="{FF2B5EF4-FFF2-40B4-BE49-F238E27FC236}">
                <a16:creationId xmlns:a16="http://schemas.microsoft.com/office/drawing/2014/main" id="{12FF96FC-7EF5-4EBF-95B1-2FAAA8A8540E}"/>
              </a:ext>
            </a:extLst>
          </p:cNvPr>
          <p:cNvSpPr/>
          <p:nvPr/>
        </p:nvSpPr>
        <p:spPr>
          <a:xfrm>
            <a:off x="13679424" y="8527885"/>
            <a:ext cx="1807517" cy="395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1E141F1-14CB-4818-A255-C79B0F8E0497}"/>
              </a:ext>
            </a:extLst>
          </p:cNvPr>
          <p:cNvSpPr/>
          <p:nvPr/>
        </p:nvSpPr>
        <p:spPr>
          <a:xfrm>
            <a:off x="802249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C8157041-9836-48B1-9C47-90C43FBFC95C}"/>
              </a:ext>
            </a:extLst>
          </p:cNvPr>
          <p:cNvSpPr/>
          <p:nvPr/>
        </p:nvSpPr>
        <p:spPr>
          <a:xfrm>
            <a:off x="802250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32775C3-45EA-4BFF-BE04-F27D9AC8C629}"/>
              </a:ext>
            </a:extLst>
          </p:cNvPr>
          <p:cNvSpPr/>
          <p:nvPr/>
        </p:nvSpPr>
        <p:spPr>
          <a:xfrm>
            <a:off x="6708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F2A83C8-8692-48E8-AF5C-E564A8E98EB0}"/>
              </a:ext>
            </a:extLst>
          </p:cNvPr>
          <p:cNvSpPr/>
          <p:nvPr/>
        </p:nvSpPr>
        <p:spPr>
          <a:xfrm>
            <a:off x="1395346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7432519-050F-4244-AAE7-F1F27DAABC84}"/>
              </a:ext>
            </a:extLst>
          </p:cNvPr>
          <p:cNvSpPr/>
          <p:nvPr/>
        </p:nvSpPr>
        <p:spPr>
          <a:xfrm>
            <a:off x="2104343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1D90717-4887-4D90-BDA9-09AFA3102163}"/>
              </a:ext>
            </a:extLst>
          </p:cNvPr>
          <p:cNvSpPr/>
          <p:nvPr/>
        </p:nvSpPr>
        <p:spPr>
          <a:xfrm>
            <a:off x="802250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9859FF-96B3-4435-8F96-F11517B4AFCE}"/>
              </a:ext>
            </a:extLst>
          </p:cNvPr>
          <p:cNvSpPr txBox="1"/>
          <p:nvPr/>
        </p:nvSpPr>
        <p:spPr>
          <a:xfrm>
            <a:off x="-55182" y="-5457739"/>
            <a:ext cx="2714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捷運站點圖層</a:t>
            </a: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565F02E5-6A85-43F8-A6B7-08A8EDD824E5}"/>
              </a:ext>
            </a:extLst>
          </p:cNvPr>
          <p:cNvSpPr/>
          <p:nvPr/>
        </p:nvSpPr>
        <p:spPr>
          <a:xfrm>
            <a:off x="5060305" y="776208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D96358C-4A5A-45F1-BFDF-C69F31CAA083}"/>
              </a:ext>
            </a:extLst>
          </p:cNvPr>
          <p:cNvSpPr/>
          <p:nvPr/>
        </p:nvSpPr>
        <p:spPr>
          <a:xfrm>
            <a:off x="42168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E0952C0-F6CB-446F-879E-1FA44F205B23}"/>
              </a:ext>
            </a:extLst>
          </p:cNvPr>
          <p:cNvSpPr/>
          <p:nvPr/>
        </p:nvSpPr>
        <p:spPr>
          <a:xfrm>
            <a:off x="1156848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700AC2F-1194-4A7A-84AB-077E97E6733C}"/>
              </a:ext>
            </a:extLst>
          </p:cNvPr>
          <p:cNvSpPr/>
          <p:nvPr/>
        </p:nvSpPr>
        <p:spPr>
          <a:xfrm>
            <a:off x="1749944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D4696CB-E910-444A-8E5C-58FC8C9C19A7}"/>
              </a:ext>
            </a:extLst>
          </p:cNvPr>
          <p:cNvSpPr/>
          <p:nvPr/>
        </p:nvSpPr>
        <p:spPr>
          <a:xfrm>
            <a:off x="1156848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125A6FD-EB9B-4092-8DD4-542601FB4588}"/>
              </a:ext>
            </a:extLst>
          </p:cNvPr>
          <p:cNvSpPr/>
          <p:nvPr/>
        </p:nvSpPr>
        <p:spPr>
          <a:xfrm>
            <a:off x="2458941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1B324D7-C610-4835-AEAD-ED024D1A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6" y="-4675433"/>
            <a:ext cx="2188654" cy="14753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556183-2530-4A9B-A248-788573076DFE}"/>
              </a:ext>
            </a:extLst>
          </p:cNvPr>
          <p:cNvSpPr txBox="1"/>
          <p:nvPr/>
        </p:nvSpPr>
        <p:spPr>
          <a:xfrm>
            <a:off x="-784255" y="-2199611"/>
            <a:ext cx="4588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捷運站點 </a:t>
            </a:r>
            <a:r>
              <a:rPr lang="en-US" altLang="zh-TW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500 </a:t>
            </a:r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公尺環域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817EC45-9CF0-4DA6-A18D-757DC27C6965}"/>
              </a:ext>
            </a:extLst>
          </p:cNvPr>
          <p:cNvSpPr/>
          <p:nvPr/>
        </p:nvSpPr>
        <p:spPr>
          <a:xfrm>
            <a:off x="4632158" y="-301898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34EB8FA-7553-455D-A541-08E329779005}"/>
              </a:ext>
            </a:extLst>
          </p:cNvPr>
          <p:cNvSpPr/>
          <p:nvPr/>
        </p:nvSpPr>
        <p:spPr>
          <a:xfrm>
            <a:off x="4632159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14D7BEF-E28F-4859-AA58-E389D28579D8}"/>
              </a:ext>
            </a:extLst>
          </p:cNvPr>
          <p:cNvSpPr/>
          <p:nvPr/>
        </p:nvSpPr>
        <p:spPr>
          <a:xfrm>
            <a:off x="3896994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FD1C49E-A9DE-4FB7-AB06-CB491948672D}"/>
              </a:ext>
            </a:extLst>
          </p:cNvPr>
          <p:cNvSpPr/>
          <p:nvPr/>
        </p:nvSpPr>
        <p:spPr>
          <a:xfrm>
            <a:off x="5225255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5917B6-EFAC-4D14-AB41-C42A76CFC3A9}"/>
              </a:ext>
            </a:extLst>
          </p:cNvPr>
          <p:cNvSpPr/>
          <p:nvPr/>
        </p:nvSpPr>
        <p:spPr>
          <a:xfrm>
            <a:off x="5934252" y="-890675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5D810C3-EE5E-4B6C-8855-DA61CB07F3FC}"/>
              </a:ext>
            </a:extLst>
          </p:cNvPr>
          <p:cNvSpPr/>
          <p:nvPr/>
        </p:nvSpPr>
        <p:spPr>
          <a:xfrm>
            <a:off x="4632159" y="-1628984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0DEF667-A57B-4703-A484-5344D95C4C3D}"/>
              </a:ext>
            </a:extLst>
          </p:cNvPr>
          <p:cNvSpPr/>
          <p:nvPr/>
        </p:nvSpPr>
        <p:spPr>
          <a:xfrm>
            <a:off x="4251592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CF7654F-C0F6-4AF3-B537-E2B07884B1F3}"/>
              </a:ext>
            </a:extLst>
          </p:cNvPr>
          <p:cNvSpPr/>
          <p:nvPr/>
        </p:nvSpPr>
        <p:spPr>
          <a:xfrm>
            <a:off x="4986757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CAB125D-4896-4EB3-91D1-2082285F433D}"/>
              </a:ext>
            </a:extLst>
          </p:cNvPr>
          <p:cNvSpPr/>
          <p:nvPr/>
        </p:nvSpPr>
        <p:spPr>
          <a:xfrm>
            <a:off x="5579853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B8EAB9A-641D-460A-AE39-97F11905A304}"/>
              </a:ext>
            </a:extLst>
          </p:cNvPr>
          <p:cNvSpPr/>
          <p:nvPr/>
        </p:nvSpPr>
        <p:spPr>
          <a:xfrm>
            <a:off x="4986757" y="-1274386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3F6975A-36A4-4AD1-B59B-45DCA9533330}"/>
              </a:ext>
            </a:extLst>
          </p:cNvPr>
          <p:cNvSpPr/>
          <p:nvPr/>
        </p:nvSpPr>
        <p:spPr>
          <a:xfrm>
            <a:off x="4986757" y="52700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7140A1F-4706-4DBF-96F1-F1FFA11AC2A6}"/>
              </a:ext>
            </a:extLst>
          </p:cNvPr>
          <p:cNvSpPr/>
          <p:nvPr/>
        </p:nvSpPr>
        <p:spPr>
          <a:xfrm>
            <a:off x="6288850" y="-536077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079E8BDB-C27C-4F60-9543-632C4DBB608A}"/>
              </a:ext>
            </a:extLst>
          </p:cNvPr>
          <p:cNvSpPr/>
          <p:nvPr/>
        </p:nvSpPr>
        <p:spPr>
          <a:xfrm>
            <a:off x="3167937" y="-770257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47A4718-FF3C-4233-84E1-5AD5880A21A3}"/>
              </a:ext>
            </a:extLst>
          </p:cNvPr>
          <p:cNvSpPr/>
          <p:nvPr/>
        </p:nvSpPr>
        <p:spPr>
          <a:xfrm>
            <a:off x="4050777" y="1538025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15B53E3E-1F5C-4EB3-9D60-3699F79D7C62}"/>
              </a:ext>
            </a:extLst>
          </p:cNvPr>
          <p:cNvSpPr/>
          <p:nvPr/>
        </p:nvSpPr>
        <p:spPr>
          <a:xfrm>
            <a:off x="6792979" y="68681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A33E6154-F784-4B57-AF80-AA74E0733BA6}"/>
              </a:ext>
            </a:extLst>
          </p:cNvPr>
          <p:cNvSpPr/>
          <p:nvPr/>
        </p:nvSpPr>
        <p:spPr>
          <a:xfrm>
            <a:off x="8462066" y="941150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D5B7FC3-5D56-4BEB-A64A-343127E47A4E}"/>
              </a:ext>
            </a:extLst>
          </p:cNvPr>
          <p:cNvSpPr/>
          <p:nvPr/>
        </p:nvSpPr>
        <p:spPr>
          <a:xfrm>
            <a:off x="8462067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81D2B17D-2E1C-4C2A-A342-F1BDC381E026}"/>
              </a:ext>
            </a:extLst>
          </p:cNvPr>
          <p:cNvSpPr/>
          <p:nvPr/>
        </p:nvSpPr>
        <p:spPr>
          <a:xfrm>
            <a:off x="7726902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D7CAEAF-4E8C-4EBE-892C-B4A954FB0AD4}"/>
              </a:ext>
            </a:extLst>
          </p:cNvPr>
          <p:cNvSpPr/>
          <p:nvPr/>
        </p:nvSpPr>
        <p:spPr>
          <a:xfrm>
            <a:off x="9055163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9EFB4394-D9BE-4A78-A077-DB9A751F0CAA}"/>
              </a:ext>
            </a:extLst>
          </p:cNvPr>
          <p:cNvSpPr/>
          <p:nvPr/>
        </p:nvSpPr>
        <p:spPr>
          <a:xfrm>
            <a:off x="9764160" y="352373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3EF8D6-D1FD-406A-83A2-60CA97CAC314}"/>
              </a:ext>
            </a:extLst>
          </p:cNvPr>
          <p:cNvSpPr/>
          <p:nvPr/>
        </p:nvSpPr>
        <p:spPr>
          <a:xfrm>
            <a:off x="8462067" y="-385936"/>
            <a:ext cx="858727" cy="85872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85E19F7-264C-444C-990C-17E0B835C092}"/>
              </a:ext>
            </a:extLst>
          </p:cNvPr>
          <p:cNvSpPr/>
          <p:nvPr/>
        </p:nvSpPr>
        <p:spPr>
          <a:xfrm>
            <a:off x="8081500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F6BD540F-87AC-401D-8001-F27C0E064F50}"/>
              </a:ext>
            </a:extLst>
          </p:cNvPr>
          <p:cNvSpPr/>
          <p:nvPr/>
        </p:nvSpPr>
        <p:spPr>
          <a:xfrm>
            <a:off x="8816665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C12F355-27AB-415F-A7A7-0B476D12F455}"/>
              </a:ext>
            </a:extLst>
          </p:cNvPr>
          <p:cNvSpPr/>
          <p:nvPr/>
        </p:nvSpPr>
        <p:spPr>
          <a:xfrm>
            <a:off x="9409761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0D19C93-16CB-4C7E-8877-CDE25902605D}"/>
              </a:ext>
            </a:extLst>
          </p:cNvPr>
          <p:cNvSpPr/>
          <p:nvPr/>
        </p:nvSpPr>
        <p:spPr>
          <a:xfrm>
            <a:off x="8816665" y="-3133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FB00ABA-0C7C-4AA9-A891-C99C56AC7CB6}"/>
              </a:ext>
            </a:extLst>
          </p:cNvPr>
          <p:cNvSpPr/>
          <p:nvPr/>
        </p:nvSpPr>
        <p:spPr>
          <a:xfrm>
            <a:off x="8816665" y="1295748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FA8476A6-145F-479B-BD76-CAC9B7E2D662}"/>
              </a:ext>
            </a:extLst>
          </p:cNvPr>
          <p:cNvSpPr/>
          <p:nvPr/>
        </p:nvSpPr>
        <p:spPr>
          <a:xfrm>
            <a:off x="10118758" y="706971"/>
            <a:ext cx="149532" cy="1495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0C6660A7-BC77-407F-9ADB-173750AE9B7E}"/>
              </a:ext>
            </a:extLst>
          </p:cNvPr>
          <p:cNvSpPr/>
          <p:nvPr/>
        </p:nvSpPr>
        <p:spPr>
          <a:xfrm>
            <a:off x="7839638" y="-149337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4051395D-38D5-4D62-9EFC-7E149BE2DF9A}"/>
              </a:ext>
            </a:extLst>
          </p:cNvPr>
          <p:cNvSpPr/>
          <p:nvPr/>
        </p:nvSpPr>
        <p:spPr>
          <a:xfrm>
            <a:off x="7839848" y="3276624"/>
            <a:ext cx="2667000" cy="2011680"/>
          </a:xfrm>
          <a:custGeom>
            <a:avLst/>
            <a:gdLst>
              <a:gd name="connsiteX0" fmla="*/ 0 w 2667000"/>
              <a:gd name="connsiteY0" fmla="*/ 868680 h 2011680"/>
              <a:gd name="connsiteX1" fmla="*/ 0 w 2667000"/>
              <a:gd name="connsiteY1" fmla="*/ 868680 h 2011680"/>
              <a:gd name="connsiteX2" fmla="*/ 45720 w 2667000"/>
              <a:gd name="connsiteY2" fmla="*/ 777240 h 2011680"/>
              <a:gd name="connsiteX3" fmla="*/ 297180 w 2667000"/>
              <a:gd name="connsiteY3" fmla="*/ 281940 h 2011680"/>
              <a:gd name="connsiteX4" fmla="*/ 548640 w 2667000"/>
              <a:gd name="connsiteY4" fmla="*/ 76200 h 2011680"/>
              <a:gd name="connsiteX5" fmla="*/ 1150620 w 2667000"/>
              <a:gd name="connsiteY5" fmla="*/ 0 h 2011680"/>
              <a:gd name="connsiteX6" fmla="*/ 1684020 w 2667000"/>
              <a:gd name="connsiteY6" fmla="*/ 137160 h 2011680"/>
              <a:gd name="connsiteX7" fmla="*/ 2278380 w 2667000"/>
              <a:gd name="connsiteY7" fmla="*/ 274320 h 2011680"/>
              <a:gd name="connsiteX8" fmla="*/ 2552700 w 2667000"/>
              <a:gd name="connsiteY8" fmla="*/ 571500 h 2011680"/>
              <a:gd name="connsiteX9" fmla="*/ 2651760 w 2667000"/>
              <a:gd name="connsiteY9" fmla="*/ 1104900 h 2011680"/>
              <a:gd name="connsiteX10" fmla="*/ 2667000 w 2667000"/>
              <a:gd name="connsiteY10" fmla="*/ 1790700 h 2011680"/>
              <a:gd name="connsiteX11" fmla="*/ 1760220 w 2667000"/>
              <a:gd name="connsiteY11" fmla="*/ 2011680 h 2011680"/>
              <a:gd name="connsiteX12" fmla="*/ 815340 w 2667000"/>
              <a:gd name="connsiteY12" fmla="*/ 1760220 h 2011680"/>
              <a:gd name="connsiteX13" fmla="*/ 160020 w 2667000"/>
              <a:gd name="connsiteY13" fmla="*/ 1386840 h 2011680"/>
              <a:gd name="connsiteX14" fmla="*/ 0 w 2667000"/>
              <a:gd name="connsiteY14" fmla="*/ 868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011680">
                <a:moveTo>
                  <a:pt x="0" y="868680"/>
                </a:moveTo>
                <a:lnTo>
                  <a:pt x="0" y="868680"/>
                </a:lnTo>
                <a:lnTo>
                  <a:pt x="45720" y="777240"/>
                </a:lnTo>
                <a:lnTo>
                  <a:pt x="297180" y="281940"/>
                </a:lnTo>
                <a:lnTo>
                  <a:pt x="548640" y="76200"/>
                </a:lnTo>
                <a:lnTo>
                  <a:pt x="1150620" y="0"/>
                </a:lnTo>
                <a:lnTo>
                  <a:pt x="1684020" y="137160"/>
                </a:lnTo>
                <a:lnTo>
                  <a:pt x="2278380" y="274320"/>
                </a:lnTo>
                <a:lnTo>
                  <a:pt x="2552700" y="571500"/>
                </a:lnTo>
                <a:lnTo>
                  <a:pt x="2651760" y="1104900"/>
                </a:lnTo>
                <a:lnTo>
                  <a:pt x="2667000" y="1790700"/>
                </a:lnTo>
                <a:lnTo>
                  <a:pt x="1760220" y="2011680"/>
                </a:lnTo>
                <a:lnTo>
                  <a:pt x="815340" y="1760220"/>
                </a:lnTo>
                <a:lnTo>
                  <a:pt x="160020" y="1386840"/>
                </a:lnTo>
                <a:lnTo>
                  <a:pt x="0" y="868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6F34F84B-01DA-4D2B-9897-D50A13DFE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4559" y="3018190"/>
            <a:ext cx="2928328" cy="2305673"/>
          </a:xfrm>
          <a:prstGeom prst="rect">
            <a:avLst/>
          </a:prstGeom>
        </p:spPr>
      </p:pic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E79FD484-4D69-4AC1-9B5A-2635A9225F1A}"/>
              </a:ext>
            </a:extLst>
          </p:cNvPr>
          <p:cNvSpPr/>
          <p:nvPr/>
        </p:nvSpPr>
        <p:spPr>
          <a:xfrm rot="5400000">
            <a:off x="8755503" y="2229600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011C8C83-BB65-43B3-BD9E-F55BE635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021" y="3418256"/>
            <a:ext cx="2188654" cy="1475360"/>
          </a:xfrm>
          <a:prstGeom prst="rect">
            <a:avLst/>
          </a:prstGeom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7B91723A-F4C7-45EC-B4F3-DD0FE39773FF}"/>
              </a:ext>
            </a:extLst>
          </p:cNvPr>
          <p:cNvSpPr/>
          <p:nvPr/>
        </p:nvSpPr>
        <p:spPr>
          <a:xfrm rot="5400000">
            <a:off x="950885" y="-2893026"/>
            <a:ext cx="702071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75" name="十字形 74">
            <a:extLst>
              <a:ext uri="{FF2B5EF4-FFF2-40B4-BE49-F238E27FC236}">
                <a16:creationId xmlns:a16="http://schemas.microsoft.com/office/drawing/2014/main" id="{FB22F006-AFAD-40D1-A757-A1A2E605E854}"/>
              </a:ext>
            </a:extLst>
          </p:cNvPr>
          <p:cNvSpPr/>
          <p:nvPr/>
        </p:nvSpPr>
        <p:spPr>
          <a:xfrm>
            <a:off x="8988549" y="5587585"/>
            <a:ext cx="495977" cy="497959"/>
          </a:xfrm>
          <a:prstGeom prst="plus">
            <a:avLst>
              <a:gd name="adj" fmla="val 38268"/>
            </a:avLst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18C85FA5-59F3-424A-878D-A40930A10A9E}"/>
              </a:ext>
            </a:extLst>
          </p:cNvPr>
          <p:cNvSpPr/>
          <p:nvPr/>
        </p:nvSpPr>
        <p:spPr>
          <a:xfrm>
            <a:off x="10873685" y="5455750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D095B45A-F733-4089-9C49-E6446764E5F2}"/>
              </a:ext>
            </a:extLst>
          </p:cNvPr>
          <p:cNvSpPr/>
          <p:nvPr/>
        </p:nvSpPr>
        <p:spPr>
          <a:xfrm>
            <a:off x="8298069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DE735ED6-E7CE-456B-A05C-98331D55B83F}"/>
              </a:ext>
            </a:extLst>
          </p:cNvPr>
          <p:cNvSpPr/>
          <p:nvPr/>
        </p:nvSpPr>
        <p:spPr>
          <a:xfrm>
            <a:off x="8581236" y="7326297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9686E09C-AE88-4D5F-AF04-21F011943C0C}"/>
              </a:ext>
            </a:extLst>
          </p:cNvPr>
          <p:cNvSpPr/>
          <p:nvPr/>
        </p:nvSpPr>
        <p:spPr>
          <a:xfrm>
            <a:off x="8896414" y="717428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768B1BAE-01F0-42D2-A91B-5D5E886C8443}"/>
              </a:ext>
            </a:extLst>
          </p:cNvPr>
          <p:cNvSpPr/>
          <p:nvPr/>
        </p:nvSpPr>
        <p:spPr>
          <a:xfrm>
            <a:off x="9130353" y="691580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A4ACDFD3-8F44-4A43-8D8F-C6B09C3C7652}"/>
              </a:ext>
            </a:extLst>
          </p:cNvPr>
          <p:cNvSpPr/>
          <p:nvPr/>
        </p:nvSpPr>
        <p:spPr>
          <a:xfrm>
            <a:off x="9418753" y="718151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2" name="等腰三角形 111">
            <a:extLst>
              <a:ext uri="{FF2B5EF4-FFF2-40B4-BE49-F238E27FC236}">
                <a16:creationId xmlns:a16="http://schemas.microsoft.com/office/drawing/2014/main" id="{2B2EEB60-DFDC-4833-B244-110A4A875C6C}"/>
              </a:ext>
            </a:extLst>
          </p:cNvPr>
          <p:cNvSpPr/>
          <p:nvPr/>
        </p:nvSpPr>
        <p:spPr>
          <a:xfrm>
            <a:off x="10055694" y="7452825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230C7E85-FDB2-4E0D-B077-8834E62EC98E}"/>
              </a:ext>
            </a:extLst>
          </p:cNvPr>
          <p:cNvSpPr/>
          <p:nvPr/>
        </p:nvSpPr>
        <p:spPr>
          <a:xfrm>
            <a:off x="10354627" y="711444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4" name="等腰三角形 113">
            <a:extLst>
              <a:ext uri="{FF2B5EF4-FFF2-40B4-BE49-F238E27FC236}">
                <a16:creationId xmlns:a16="http://schemas.microsoft.com/office/drawing/2014/main" id="{D48E5B94-6EAA-4CD5-8E86-5010EAD9E405}"/>
              </a:ext>
            </a:extLst>
          </p:cNvPr>
          <p:cNvSpPr/>
          <p:nvPr/>
        </p:nvSpPr>
        <p:spPr>
          <a:xfrm>
            <a:off x="9324347" y="782045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5" name="等腰三角形 114">
            <a:extLst>
              <a:ext uri="{FF2B5EF4-FFF2-40B4-BE49-F238E27FC236}">
                <a16:creationId xmlns:a16="http://schemas.microsoft.com/office/drawing/2014/main" id="{58528EE0-03DA-4933-81DE-ACB6EA90B584}"/>
              </a:ext>
            </a:extLst>
          </p:cNvPr>
          <p:cNvSpPr/>
          <p:nvPr/>
        </p:nvSpPr>
        <p:spPr>
          <a:xfrm>
            <a:off x="8820408" y="789953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9F0DD29-6A5C-4E66-B22A-EB5CBEB59235}"/>
              </a:ext>
            </a:extLst>
          </p:cNvPr>
          <p:cNvSpPr txBox="1"/>
          <p:nvPr/>
        </p:nvSpPr>
        <p:spPr>
          <a:xfrm>
            <a:off x="7752896" y="6269839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公共自行車站點</a:t>
            </a:r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3615D55F-225C-4B29-9B89-83056F89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6" b="95455" l="2105" r="93895">
                        <a14:foregroundMark x1="7579" y1="48396" x2="7579" y2="48396"/>
                        <a14:foregroundMark x1="94105" y1="53476" x2="94105" y2="53476"/>
                        <a14:backgroundMark x1="4211" y1="43048" x2="4211" y2="43048"/>
                        <a14:backgroundMark x1="4211" y1="58556" x2="4211" y2="58556"/>
                        <a14:backgroundMark x1="5474" y1="40374" x2="5474" y2="40374"/>
                        <a14:backgroundMark x1="6947" y1="38503" x2="6947" y2="38503"/>
                        <a14:backgroundMark x1="3158" y1="45187" x2="3158" y2="45187"/>
                        <a14:backgroundMark x1="3579" y1="49198" x2="3579" y2="49198"/>
                        <a14:backgroundMark x1="3789" y1="50267" x2="4000" y2="51070"/>
                        <a14:backgroundMark x1="4211" y1="52406" x2="4211" y2="53209"/>
                        <a14:backgroundMark x1="4211" y1="53743" x2="4421" y2="55080"/>
                        <a14:backgroundMark x1="4421" y1="56417" x2="4632" y2="57754"/>
                        <a14:backgroundMark x1="36632" y1="92246" x2="36632" y2="92246"/>
                        <a14:backgroundMark x1="36000" y1="91979" x2="36000" y2="91979"/>
                        <a14:backgroundMark x1="32632" y1="89840" x2="32632" y2="89840"/>
                        <a14:backgroundMark x1="32632" y1="89840" x2="32632" y2="89840"/>
                        <a14:backgroundMark x1="97053" y1="59358" x2="97053" y2="59358"/>
                        <a14:backgroundMark x1="97895" y1="62567" x2="97895" y2="62567"/>
                        <a14:backgroundMark x1="97474" y1="60963" x2="97474" y2="60963"/>
                        <a14:backgroundMark x1="97263" y1="60695" x2="97263" y2="60695"/>
                        <a14:backgroundMark x1="97263" y1="58824" x2="97263" y2="58824"/>
                        <a14:backgroundMark x1="53684" y1="12299" x2="53684" y2="12299"/>
                        <a14:backgroundMark x1="26526" y1="12299" x2="26526" y2="12299"/>
                        <a14:backgroundMark x1="18316" y1="19786" x2="18316" y2="19786"/>
                        <a14:backgroundMark x1="32842" y1="12834" x2="32842" y2="12834"/>
                        <a14:backgroundMark x1="60632" y1="16310" x2="60632" y2="1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07538" y="4529853"/>
            <a:ext cx="2928328" cy="2305673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56899D1C-4DFC-4432-982A-AF3E3388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4929919"/>
            <a:ext cx="2188654" cy="1475360"/>
          </a:xfrm>
          <a:prstGeom prst="rect">
            <a:avLst/>
          </a:prstGeom>
        </p:spPr>
      </p:pic>
      <p:sp>
        <p:nvSpPr>
          <p:cNvPr id="121" name="等腰三角形 120">
            <a:extLst>
              <a:ext uri="{FF2B5EF4-FFF2-40B4-BE49-F238E27FC236}">
                <a16:creationId xmlns:a16="http://schemas.microsoft.com/office/drawing/2014/main" id="{50985C06-743F-4E42-A616-223AE2CA886C}"/>
              </a:ext>
            </a:extLst>
          </p:cNvPr>
          <p:cNvSpPr/>
          <p:nvPr/>
        </p:nvSpPr>
        <p:spPr>
          <a:xfrm>
            <a:off x="12192000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2" name="等腰三角形 121">
            <a:extLst>
              <a:ext uri="{FF2B5EF4-FFF2-40B4-BE49-F238E27FC236}">
                <a16:creationId xmlns:a16="http://schemas.microsoft.com/office/drawing/2014/main" id="{BFB23C25-72A8-48F0-BB18-7A403AF0D620}"/>
              </a:ext>
            </a:extLst>
          </p:cNvPr>
          <p:cNvSpPr/>
          <p:nvPr/>
        </p:nvSpPr>
        <p:spPr>
          <a:xfrm>
            <a:off x="12475167" y="5630250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B9F6C4FC-D070-4660-97A2-169F8CCB6FBE}"/>
              </a:ext>
            </a:extLst>
          </p:cNvPr>
          <p:cNvSpPr/>
          <p:nvPr/>
        </p:nvSpPr>
        <p:spPr>
          <a:xfrm>
            <a:off x="12790345" y="5478239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E0DDF9B5-18BB-4776-83D8-DB01E295F25A}"/>
              </a:ext>
            </a:extLst>
          </p:cNvPr>
          <p:cNvSpPr/>
          <p:nvPr/>
        </p:nvSpPr>
        <p:spPr>
          <a:xfrm>
            <a:off x="13024284" y="5219753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5" name="等腰三角形 124">
            <a:extLst>
              <a:ext uri="{FF2B5EF4-FFF2-40B4-BE49-F238E27FC236}">
                <a16:creationId xmlns:a16="http://schemas.microsoft.com/office/drawing/2014/main" id="{A2B2ED02-F4DD-4DEE-8D7A-9FB17AC7916A}"/>
              </a:ext>
            </a:extLst>
          </p:cNvPr>
          <p:cNvSpPr/>
          <p:nvPr/>
        </p:nvSpPr>
        <p:spPr>
          <a:xfrm>
            <a:off x="13312684" y="5485466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6" name="等腰三角形 125">
            <a:extLst>
              <a:ext uri="{FF2B5EF4-FFF2-40B4-BE49-F238E27FC236}">
                <a16:creationId xmlns:a16="http://schemas.microsoft.com/office/drawing/2014/main" id="{F5E98ED2-CE10-4EB7-A7C2-506EBDE1F18E}"/>
              </a:ext>
            </a:extLst>
          </p:cNvPr>
          <p:cNvSpPr/>
          <p:nvPr/>
        </p:nvSpPr>
        <p:spPr>
          <a:xfrm>
            <a:off x="13949625" y="5756778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7" name="等腰三角形 126">
            <a:extLst>
              <a:ext uri="{FF2B5EF4-FFF2-40B4-BE49-F238E27FC236}">
                <a16:creationId xmlns:a16="http://schemas.microsoft.com/office/drawing/2014/main" id="{87313C48-8CC7-4EE9-AA6A-08388835BBCC}"/>
              </a:ext>
            </a:extLst>
          </p:cNvPr>
          <p:cNvSpPr/>
          <p:nvPr/>
        </p:nvSpPr>
        <p:spPr>
          <a:xfrm>
            <a:off x="14248558" y="541840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8" name="等腰三角形 127">
            <a:extLst>
              <a:ext uri="{FF2B5EF4-FFF2-40B4-BE49-F238E27FC236}">
                <a16:creationId xmlns:a16="http://schemas.microsoft.com/office/drawing/2014/main" id="{4CAE4767-5350-4D23-8B05-E222BD21DCB6}"/>
              </a:ext>
            </a:extLst>
          </p:cNvPr>
          <p:cNvSpPr/>
          <p:nvPr/>
        </p:nvSpPr>
        <p:spPr>
          <a:xfrm>
            <a:off x="13218278" y="6124412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9" name="等腰三角形 128">
            <a:extLst>
              <a:ext uri="{FF2B5EF4-FFF2-40B4-BE49-F238E27FC236}">
                <a16:creationId xmlns:a16="http://schemas.microsoft.com/office/drawing/2014/main" id="{E1337210-778D-451F-BBBC-5C1480520BFD}"/>
              </a:ext>
            </a:extLst>
          </p:cNvPr>
          <p:cNvSpPr/>
          <p:nvPr/>
        </p:nvSpPr>
        <p:spPr>
          <a:xfrm>
            <a:off x="12714339" y="6203491"/>
            <a:ext cx="152011" cy="15201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30" name="箭號: 向右 129">
            <a:extLst>
              <a:ext uri="{FF2B5EF4-FFF2-40B4-BE49-F238E27FC236}">
                <a16:creationId xmlns:a16="http://schemas.microsoft.com/office/drawing/2014/main" id="{CF1CCB00-8986-460E-A2C0-514986CCBB7B}"/>
              </a:ext>
            </a:extLst>
          </p:cNvPr>
          <p:cNvSpPr/>
          <p:nvPr/>
        </p:nvSpPr>
        <p:spPr>
          <a:xfrm rot="5400000">
            <a:off x="12632682" y="7000861"/>
            <a:ext cx="804077" cy="676754"/>
          </a:xfrm>
          <a:prstGeom prst="rightArrow">
            <a:avLst/>
          </a:prstGeom>
          <a:solidFill>
            <a:srgbClr val="74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079A12A5-F77E-4E07-9AED-808AE5310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916" y="7678851"/>
            <a:ext cx="7009453" cy="152053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E34C87DB-07E5-4B4A-9EC0-B1D77D797EBE}"/>
              </a:ext>
            </a:extLst>
          </p:cNvPr>
          <p:cNvSpPr txBox="1"/>
          <p:nvPr/>
        </p:nvSpPr>
        <p:spPr>
          <a:xfrm>
            <a:off x="2524033" y="30040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環域聯集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450ABE5-21AC-47E4-96F7-C01126A53855}"/>
              </a:ext>
            </a:extLst>
          </p:cNvPr>
          <p:cNvSpPr txBox="1"/>
          <p:nvPr/>
        </p:nvSpPr>
        <p:spPr>
          <a:xfrm>
            <a:off x="5725156" y="1237750"/>
            <a:ext cx="2714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（裁切範圍）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244CDF95-6769-4409-8BB0-EF56F3A64470}"/>
              </a:ext>
            </a:extLst>
          </p:cNvPr>
          <p:cNvSpPr txBox="1"/>
          <p:nvPr/>
        </p:nvSpPr>
        <p:spPr>
          <a:xfrm>
            <a:off x="10711144" y="4927365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</a:t>
            </a:r>
            <a:endParaRPr lang="en-US" altLang="zh-TW" sz="32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7156022E-88CC-46B7-A05F-0D394F0A07DE}"/>
              </a:ext>
            </a:extLst>
          </p:cNvPr>
          <p:cNvSpPr txBox="1"/>
          <p:nvPr/>
        </p:nvSpPr>
        <p:spPr>
          <a:xfrm>
            <a:off x="4378681" y="3418256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研究區域</a:t>
            </a:r>
          </a:p>
        </p:txBody>
      </p:sp>
    </p:spTree>
    <p:extLst>
      <p:ext uri="{BB962C8B-B14F-4D97-AF65-F5344CB8AC3E}">
        <p14:creationId xmlns:p14="http://schemas.microsoft.com/office/powerpoint/2010/main" val="2861610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ED2BB0B-C319-4806-8466-3917F3646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02200"/>
              </p:ext>
            </p:extLst>
          </p:nvPr>
        </p:nvGraphicFramePr>
        <p:xfrm>
          <a:off x="267565" y="-1071860"/>
          <a:ext cx="4935374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674014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地標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推薦指數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一零一大樓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淡水老街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太魯閣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九份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8C8EE01-5CB2-4190-B339-923546E7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85782"/>
              </p:ext>
            </p:extLst>
          </p:nvPr>
        </p:nvGraphicFramePr>
        <p:xfrm>
          <a:off x="5613991" y="-1089190"/>
          <a:ext cx="542954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806939776"/>
                    </a:ext>
                  </a:extLst>
                </a:gridCol>
                <a:gridCol w="1680508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宜蘭縣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71A3716A-45F3-44B5-AB6D-7C008739C223}"/>
              </a:ext>
            </a:extLst>
          </p:cNvPr>
          <p:cNvSpPr txBox="1"/>
          <p:nvPr/>
        </p:nvSpPr>
        <p:spPr>
          <a:xfrm>
            <a:off x="1719588" y="-1620319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地標地理資料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E2103F-139F-4F94-B9A6-96DC1877A67E}"/>
              </a:ext>
            </a:extLst>
          </p:cNvPr>
          <p:cNvSpPr txBox="1"/>
          <p:nvPr/>
        </p:nvSpPr>
        <p:spPr>
          <a:xfrm>
            <a:off x="6851436" y="-162084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縣市行政區地理資料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88633A-29FA-4F73-94A6-E150A0B5FF69}"/>
              </a:ext>
            </a:extLst>
          </p:cNvPr>
          <p:cNvSpPr txBox="1"/>
          <p:nvPr/>
        </p:nvSpPr>
        <p:spPr>
          <a:xfrm>
            <a:off x="-186158" y="29057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尋找空間交集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E5E471D-F5C8-4029-BCF6-2C8F020E28C0}"/>
              </a:ext>
            </a:extLst>
          </p:cNvPr>
          <p:cNvSpPr txBox="1"/>
          <p:nvPr/>
        </p:nvSpPr>
        <p:spPr>
          <a:xfrm>
            <a:off x="-128450" y="342900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s</a:t>
            </a:r>
            <a:r>
              <a:rPr lang="en-US" altLang="zh-TW" sz="2400" b="1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t_intersect</a:t>
            </a:r>
            <a:endParaRPr lang="zh-TW" altLang="zh-TW" sz="2400" b="1" dirty="0"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9846FB2-04E8-43FC-AE9E-6B237035B0F9}"/>
              </a:ext>
            </a:extLst>
          </p:cNvPr>
          <p:cNvSpPr/>
          <p:nvPr/>
        </p:nvSpPr>
        <p:spPr>
          <a:xfrm>
            <a:off x="3204465" y="4681438"/>
            <a:ext cx="2214697" cy="13591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E7264F-D478-4B48-871A-F18F89BA3F8D}"/>
              </a:ext>
            </a:extLst>
          </p:cNvPr>
          <p:cNvSpPr txBox="1"/>
          <p:nvPr/>
        </p:nvSpPr>
        <p:spPr>
          <a:xfrm>
            <a:off x="3204465" y="509986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屬性資料合併</a:t>
            </a:r>
          </a:p>
        </p:txBody>
      </p: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E7AA6005-D827-4173-90F7-E60062682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560020"/>
              </p:ext>
            </p:extLst>
          </p:nvPr>
        </p:nvGraphicFramePr>
        <p:xfrm>
          <a:off x="5613991" y="3890665"/>
          <a:ext cx="884395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0711131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推薦指數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一零一大樓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淡水老街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太魯閣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九份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68A0630-19D0-437C-BDCE-3302BA1A6DF7}"/>
              </a:ext>
            </a:extLst>
          </p:cNvPr>
          <p:cNvSpPr/>
          <p:nvPr/>
        </p:nvSpPr>
        <p:spPr>
          <a:xfrm>
            <a:off x="-806228" y="420556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一零一大樓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C8323674-9E99-45BE-8277-AFA9A78BCEAF}"/>
              </a:ext>
            </a:extLst>
          </p:cNvPr>
          <p:cNvSpPr/>
          <p:nvPr/>
        </p:nvSpPr>
        <p:spPr>
          <a:xfrm>
            <a:off x="-806228" y="4824213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淡水老街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7F2298F-250C-43FF-82C6-ACDD231901EA}"/>
              </a:ext>
            </a:extLst>
          </p:cNvPr>
          <p:cNvSpPr/>
          <p:nvPr/>
        </p:nvSpPr>
        <p:spPr>
          <a:xfrm>
            <a:off x="-806228" y="544000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太魯閣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8748545B-736F-4C52-A609-EA345091003C}"/>
              </a:ext>
            </a:extLst>
          </p:cNvPr>
          <p:cNvSpPr/>
          <p:nvPr/>
        </p:nvSpPr>
        <p:spPr>
          <a:xfrm>
            <a:off x="-806228" y="6055791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4B0B3F5-72A6-40F8-85D0-9A1E4C384CBC}"/>
              </a:ext>
            </a:extLst>
          </p:cNvPr>
          <p:cNvSpPr/>
          <p:nvPr/>
        </p:nvSpPr>
        <p:spPr>
          <a:xfrm>
            <a:off x="1475166" y="420556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臺北市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A11B596-9FB8-4A07-BA08-A5217C4D10DE}"/>
              </a:ext>
            </a:extLst>
          </p:cNvPr>
          <p:cNvSpPr/>
          <p:nvPr/>
        </p:nvSpPr>
        <p:spPr>
          <a:xfrm>
            <a:off x="1475166" y="4824213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新北市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68C69A3-72F7-4EC2-9B19-E007F1BC6D14}"/>
              </a:ext>
            </a:extLst>
          </p:cNvPr>
          <p:cNvSpPr/>
          <p:nvPr/>
        </p:nvSpPr>
        <p:spPr>
          <a:xfrm>
            <a:off x="1475166" y="544000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宜蘭縣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7BA79E8-CEE0-4CE4-BC94-CF52923CBAD9}"/>
              </a:ext>
            </a:extLst>
          </p:cNvPr>
          <p:cNvSpPr/>
          <p:nvPr/>
        </p:nvSpPr>
        <p:spPr>
          <a:xfrm>
            <a:off x="1475166" y="6055791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花蓮縣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D1B057A-83B6-4D7D-AF26-B76AF52E3827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>
            <a:off x="728242" y="4414540"/>
            <a:ext cx="74692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880DCA-5EF1-4C7E-B00B-8A1229875534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>
            <a:off x="728242" y="5033191"/>
            <a:ext cx="74692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F0A0904-3B30-4069-BAE5-432F27C757CD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28242" y="5648980"/>
            <a:ext cx="746924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3955A1F-428D-479B-B25B-FA1F79632129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 flipV="1">
            <a:off x="728242" y="5033191"/>
            <a:ext cx="746924" cy="123157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DA338D-DEEF-4E13-9A59-4E9D801DC4AD}"/>
              </a:ext>
            </a:extLst>
          </p:cNvPr>
          <p:cNvSpPr txBox="1"/>
          <p:nvPr/>
        </p:nvSpPr>
        <p:spPr>
          <a:xfrm>
            <a:off x="1790121" y="-216159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B192CB-7C7D-4AC9-9E51-BC8757F9F6A8}"/>
              </a:ext>
            </a:extLst>
          </p:cNvPr>
          <p:cNvSpPr txBox="1"/>
          <p:nvPr/>
        </p:nvSpPr>
        <p:spPr>
          <a:xfrm>
            <a:off x="7383634" y="-216159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0A3DCE2-CF71-4A0B-96F3-59DC8141B3CB}"/>
              </a:ext>
            </a:extLst>
          </p:cNvPr>
          <p:cNvSpPr txBox="1"/>
          <p:nvPr/>
        </p:nvSpPr>
        <p:spPr>
          <a:xfrm>
            <a:off x="8698762" y="3167390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48" name="接點: 弧形 47">
            <a:extLst>
              <a:ext uri="{FF2B5EF4-FFF2-40B4-BE49-F238E27FC236}">
                <a16:creationId xmlns:a16="http://schemas.microsoft.com/office/drawing/2014/main" id="{65D57849-3633-40FA-AB69-23516CE69EC8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V="1">
            <a:off x="13594751" y="3475390"/>
            <a:ext cx="579120" cy="486339"/>
          </a:xfrm>
          <a:prstGeom prst="curved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BE2EF4E-1601-43D4-A68F-B259FDDEBA05}"/>
              </a:ext>
            </a:extLst>
          </p:cNvPr>
          <p:cNvSpPr txBox="1"/>
          <p:nvPr/>
        </p:nvSpPr>
        <p:spPr>
          <a:xfrm>
            <a:off x="3204465" y="1826894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400" b="1" dirty="0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0712763C-67FE-406A-8357-5AE1C9B0D267}"/>
              </a:ext>
            </a:extLst>
          </p:cNvPr>
          <p:cNvSpPr/>
          <p:nvPr/>
        </p:nvSpPr>
        <p:spPr>
          <a:xfrm rot="8396812">
            <a:off x="1996842" y="2268702"/>
            <a:ext cx="1301076" cy="832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07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ED2BB0B-C319-4806-8466-3917F3646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2450"/>
              </p:ext>
            </p:extLst>
          </p:nvPr>
        </p:nvGraphicFramePr>
        <p:xfrm>
          <a:off x="778736" y="-1071860"/>
          <a:ext cx="4927209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107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453662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8C8EE01-5CB2-4190-B339-923546E7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48327"/>
              </p:ext>
            </p:extLst>
          </p:nvPr>
        </p:nvGraphicFramePr>
        <p:xfrm>
          <a:off x="6096000" y="-1089190"/>
          <a:ext cx="4429169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929809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  <a:endParaRPr lang="en-US" altLang="zh-TW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71A3716A-45F3-44B5-AB6D-7C008739C223}"/>
              </a:ext>
            </a:extLst>
          </p:cNvPr>
          <p:cNvSpPr txBox="1"/>
          <p:nvPr/>
        </p:nvSpPr>
        <p:spPr>
          <a:xfrm>
            <a:off x="2207710" y="-1620319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校區地理資料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E2103F-139F-4F94-B9A6-96DC1877A67E}"/>
              </a:ext>
            </a:extLst>
          </p:cNvPr>
          <p:cNvSpPr txBox="1"/>
          <p:nvPr/>
        </p:nvSpPr>
        <p:spPr>
          <a:xfrm>
            <a:off x="6797187" y="-1620843"/>
            <a:ext cx="30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縣市行政區地理資料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88633A-29FA-4F73-94A6-E150A0B5FF69}"/>
              </a:ext>
            </a:extLst>
          </p:cNvPr>
          <p:cNvSpPr txBox="1"/>
          <p:nvPr/>
        </p:nvSpPr>
        <p:spPr>
          <a:xfrm>
            <a:off x="-186158" y="309876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尋找空間交集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E5E471D-F5C8-4029-BCF6-2C8F020E28C0}"/>
              </a:ext>
            </a:extLst>
          </p:cNvPr>
          <p:cNvSpPr txBox="1"/>
          <p:nvPr/>
        </p:nvSpPr>
        <p:spPr>
          <a:xfrm>
            <a:off x="-128450" y="3621980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</a:t>
            </a:r>
            <a:r>
              <a:rPr lang="en-US" altLang="zh-TW" sz="2400" b="1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t_intersect</a:t>
            </a:r>
            <a:endParaRPr lang="zh-TW" altLang="zh-TW" sz="2400" b="1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9846FB2-04E8-43FC-AE9E-6B237035B0F9}"/>
              </a:ext>
            </a:extLst>
          </p:cNvPr>
          <p:cNvSpPr/>
          <p:nvPr/>
        </p:nvSpPr>
        <p:spPr>
          <a:xfrm>
            <a:off x="3204465" y="4874418"/>
            <a:ext cx="2214697" cy="13591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E7264F-D478-4B48-871A-F18F89BA3F8D}"/>
              </a:ext>
            </a:extLst>
          </p:cNvPr>
          <p:cNvSpPr txBox="1"/>
          <p:nvPr/>
        </p:nvSpPr>
        <p:spPr>
          <a:xfrm>
            <a:off x="3204465" y="5292846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屬性資料合併</a:t>
            </a:r>
          </a:p>
        </p:txBody>
      </p: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E7AA6005-D827-4173-90F7-E60062682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960450"/>
              </p:ext>
            </p:extLst>
          </p:nvPr>
        </p:nvGraphicFramePr>
        <p:xfrm>
          <a:off x="5613991" y="4063549"/>
          <a:ext cx="759427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2302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68A0630-19D0-437C-BDCE-3302BA1A6DF7}"/>
              </a:ext>
            </a:extLst>
          </p:cNvPr>
          <p:cNvSpPr/>
          <p:nvPr/>
        </p:nvSpPr>
        <p:spPr>
          <a:xfrm>
            <a:off x="-806228" y="439854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光復校區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C8323674-9E99-45BE-8277-AFA9A78BCEAF}"/>
              </a:ext>
            </a:extLst>
          </p:cNvPr>
          <p:cNvSpPr/>
          <p:nvPr/>
        </p:nvSpPr>
        <p:spPr>
          <a:xfrm>
            <a:off x="-806228" y="5017193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博愛校區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7F2298F-250C-43FF-82C6-ACDD231901EA}"/>
              </a:ext>
            </a:extLst>
          </p:cNvPr>
          <p:cNvSpPr/>
          <p:nvPr/>
        </p:nvSpPr>
        <p:spPr>
          <a:xfrm>
            <a:off x="-806228" y="563298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六家校區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8748545B-736F-4C52-A609-EA345091003C}"/>
              </a:ext>
            </a:extLst>
          </p:cNvPr>
          <p:cNvSpPr/>
          <p:nvPr/>
        </p:nvSpPr>
        <p:spPr>
          <a:xfrm>
            <a:off x="-806228" y="6248771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北門校區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4B0B3F5-72A6-40F8-85D0-9A1E4C384CBC}"/>
              </a:ext>
            </a:extLst>
          </p:cNvPr>
          <p:cNvSpPr/>
          <p:nvPr/>
        </p:nvSpPr>
        <p:spPr>
          <a:xfrm>
            <a:off x="1475166" y="439854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臺北市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A11B596-9FB8-4A07-BA08-A5217C4D10DE}"/>
              </a:ext>
            </a:extLst>
          </p:cNvPr>
          <p:cNvSpPr/>
          <p:nvPr/>
        </p:nvSpPr>
        <p:spPr>
          <a:xfrm>
            <a:off x="1475166" y="5017193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桃園市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68C69A3-72F7-4EC2-9B19-E007F1BC6D14}"/>
              </a:ext>
            </a:extLst>
          </p:cNvPr>
          <p:cNvSpPr/>
          <p:nvPr/>
        </p:nvSpPr>
        <p:spPr>
          <a:xfrm>
            <a:off x="1475166" y="563298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新竹市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7BA79E8-CEE0-4CE4-BC94-CF52923CBAD9}"/>
              </a:ext>
            </a:extLst>
          </p:cNvPr>
          <p:cNvSpPr/>
          <p:nvPr/>
        </p:nvSpPr>
        <p:spPr>
          <a:xfrm>
            <a:off x="1475166" y="6248771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新竹縣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D1B057A-83B6-4D7D-AF26-B76AF52E3827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728242" y="4607520"/>
            <a:ext cx="746924" cy="12344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880DCA-5EF1-4C7E-B00B-8A1229875534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>
            <a:off x="728242" y="5226171"/>
            <a:ext cx="746924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F0A0904-3B30-4069-BAE5-432F27C757CD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28242" y="5841960"/>
            <a:ext cx="746924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3955A1F-428D-479B-B25B-FA1F79632129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728242" y="4607520"/>
            <a:ext cx="746924" cy="1850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DA338D-DEEF-4E13-9A59-4E9D801DC4AD}"/>
              </a:ext>
            </a:extLst>
          </p:cNvPr>
          <p:cNvSpPr txBox="1"/>
          <p:nvPr/>
        </p:nvSpPr>
        <p:spPr>
          <a:xfrm>
            <a:off x="2261943" y="-2161595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B192CB-7C7D-4AC9-9E51-BC8757F9F6A8}"/>
              </a:ext>
            </a:extLst>
          </p:cNvPr>
          <p:cNvSpPr txBox="1"/>
          <p:nvPr/>
        </p:nvSpPr>
        <p:spPr>
          <a:xfrm>
            <a:off x="7330185" y="-2162655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0A3DCE2-CF71-4A0B-96F3-59DC8141B3CB}"/>
              </a:ext>
            </a:extLst>
          </p:cNvPr>
          <p:cNvSpPr txBox="1"/>
          <p:nvPr/>
        </p:nvSpPr>
        <p:spPr>
          <a:xfrm>
            <a:off x="8953298" y="2905780"/>
            <a:ext cx="5088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48" name="接點: 弧形 47">
            <a:extLst>
              <a:ext uri="{FF2B5EF4-FFF2-40B4-BE49-F238E27FC236}">
                <a16:creationId xmlns:a16="http://schemas.microsoft.com/office/drawing/2014/main" id="{65D57849-3633-40FA-AB69-23516CE69EC8}"/>
              </a:ext>
            </a:extLst>
          </p:cNvPr>
          <p:cNvCxnSpPr>
            <a:cxnSpLocks/>
            <a:endCxn id="50" idx="2"/>
          </p:cNvCxnSpPr>
          <p:nvPr/>
        </p:nvCxnSpPr>
        <p:spPr>
          <a:xfrm rot="16200000" flipV="1">
            <a:off x="11412761" y="3513663"/>
            <a:ext cx="752378" cy="583052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BE2EF4E-1601-43D4-A68F-B259FDDEBA05}"/>
              </a:ext>
            </a:extLst>
          </p:cNvPr>
          <p:cNvSpPr txBox="1"/>
          <p:nvPr/>
        </p:nvSpPr>
        <p:spPr>
          <a:xfrm>
            <a:off x="3204465" y="1772875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)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0712763C-67FE-406A-8357-5AE1C9B0D267}"/>
              </a:ext>
            </a:extLst>
          </p:cNvPr>
          <p:cNvSpPr/>
          <p:nvPr/>
        </p:nvSpPr>
        <p:spPr>
          <a:xfrm rot="8396812">
            <a:off x="1997120" y="2177562"/>
            <a:ext cx="1301076" cy="832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graphicFrame>
        <p:nvGraphicFramePr>
          <p:cNvPr id="12" name="表格 8">
            <a:extLst>
              <a:ext uri="{FF2B5EF4-FFF2-40B4-BE49-F238E27FC236}">
                <a16:creationId xmlns:a16="http://schemas.microsoft.com/office/drawing/2014/main" id="{042EFBC9-2136-5B10-4FE6-C3BBAA020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33384"/>
              </p:ext>
            </p:extLst>
          </p:nvPr>
        </p:nvGraphicFramePr>
        <p:xfrm>
          <a:off x="5340154" y="2234540"/>
          <a:ext cx="1511692" cy="1645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55846">
                  <a:extLst>
                    <a:ext uri="{9D8B030D-6E8A-4147-A177-3AD203B41FA5}">
                      <a16:colId xmlns:a16="http://schemas.microsoft.com/office/drawing/2014/main" val="2933412775"/>
                    </a:ext>
                  </a:extLst>
                </a:gridCol>
                <a:gridCol w="755846">
                  <a:extLst>
                    <a:ext uri="{9D8B030D-6E8A-4147-A177-3AD203B41FA5}">
                      <a16:colId xmlns:a16="http://schemas.microsoft.com/office/drawing/2014/main" val="3473968214"/>
                    </a:ext>
                  </a:extLst>
                </a:gridCol>
              </a:tblGrid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1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652555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  <a:endParaRPr lang="en-US" altLang="zh-TW" sz="21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1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4124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1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535189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500022"/>
                  </a:ext>
                </a:extLst>
              </a:tr>
            </a:tbl>
          </a:graphicData>
        </a:graphic>
      </p:graphicFrame>
      <p:sp>
        <p:nvSpPr>
          <p:cNvPr id="13" name="乘號 12">
            <a:extLst>
              <a:ext uri="{FF2B5EF4-FFF2-40B4-BE49-F238E27FC236}">
                <a16:creationId xmlns:a16="http://schemas.microsoft.com/office/drawing/2014/main" id="{7CC75046-AF30-E8EA-F97F-89A760EA3803}"/>
              </a:ext>
            </a:extLst>
          </p:cNvPr>
          <p:cNvSpPr/>
          <p:nvPr/>
        </p:nvSpPr>
        <p:spPr>
          <a:xfrm>
            <a:off x="4735370" y="2933193"/>
            <a:ext cx="2705100" cy="1147686"/>
          </a:xfrm>
          <a:prstGeom prst="mathMultiply">
            <a:avLst>
              <a:gd name="adj1" fmla="val 16113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BAEB98-4DAF-11E4-9DA3-C0FCE1AABE4C}"/>
              </a:ext>
            </a:extLst>
          </p:cNvPr>
          <p:cNvSpPr txBox="1"/>
          <p:nvPr/>
        </p:nvSpPr>
        <p:spPr>
          <a:xfrm>
            <a:off x="-201039" y="6683137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        對               </a:t>
            </a: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</a:t>
            </a:r>
            <a:endParaRPr lang="en-US" altLang="zh-TW" sz="20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134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3DFD66-29D7-487E-8DAD-8DE55B94F4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6170" r="23053" b="3902"/>
          <a:stretch/>
        </p:blipFill>
        <p:spPr bwMode="auto">
          <a:xfrm>
            <a:off x="8260080" y="-1"/>
            <a:ext cx="5334000" cy="88849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F4CA0D-AD70-4336-BCF8-5C2B00B0860D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2" t="47046" r="10431" b="43390"/>
          <a:stretch/>
        </p:blipFill>
        <p:spPr bwMode="auto">
          <a:xfrm>
            <a:off x="12147019" y="7604761"/>
            <a:ext cx="1386101" cy="1210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58EC5FC-BC31-4419-B618-9146343059A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-1" r="69464" b="95373"/>
          <a:stretch/>
        </p:blipFill>
        <p:spPr bwMode="auto">
          <a:xfrm>
            <a:off x="8260080" y="121920"/>
            <a:ext cx="2029968" cy="548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81C1BF-7EA0-43B3-8AA8-50FD3DDBBE5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2522"/>
          <a:stretch/>
        </p:blipFill>
        <p:spPr bwMode="auto">
          <a:xfrm>
            <a:off x="-487389" y="293370"/>
            <a:ext cx="8103285" cy="712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814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ED2BB0B-C319-4806-8466-3917F3646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398318"/>
              </p:ext>
            </p:extLst>
          </p:nvPr>
        </p:nvGraphicFramePr>
        <p:xfrm>
          <a:off x="6218210" y="-1071860"/>
          <a:ext cx="4927209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107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453662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8C8EE01-5CB2-4190-B339-923546E7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547605"/>
              </p:ext>
            </p:extLst>
          </p:nvPr>
        </p:nvGraphicFramePr>
        <p:xfrm>
          <a:off x="1318126" y="-1089190"/>
          <a:ext cx="4429169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929809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  <a:endParaRPr lang="en-US" altLang="zh-TW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71A3716A-45F3-44B5-AB6D-7C008739C223}"/>
              </a:ext>
            </a:extLst>
          </p:cNvPr>
          <p:cNvSpPr txBox="1"/>
          <p:nvPr/>
        </p:nvSpPr>
        <p:spPr>
          <a:xfrm>
            <a:off x="7647184" y="-1620319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校區地理資料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E2103F-139F-4F94-B9A6-96DC1877A67E}"/>
              </a:ext>
            </a:extLst>
          </p:cNvPr>
          <p:cNvSpPr txBox="1"/>
          <p:nvPr/>
        </p:nvSpPr>
        <p:spPr>
          <a:xfrm>
            <a:off x="1960328" y="-1620843"/>
            <a:ext cx="30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縣市行政區地理資料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88633A-29FA-4F73-94A6-E150A0B5FF69}"/>
              </a:ext>
            </a:extLst>
          </p:cNvPr>
          <p:cNvSpPr txBox="1"/>
          <p:nvPr/>
        </p:nvSpPr>
        <p:spPr>
          <a:xfrm>
            <a:off x="-186158" y="309876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尋找空間交集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E5E471D-F5C8-4029-BCF6-2C8F020E28C0}"/>
              </a:ext>
            </a:extLst>
          </p:cNvPr>
          <p:cNvSpPr txBox="1"/>
          <p:nvPr/>
        </p:nvSpPr>
        <p:spPr>
          <a:xfrm>
            <a:off x="-128450" y="3621980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</a:t>
            </a:r>
            <a:r>
              <a:rPr lang="en-US" altLang="zh-TW" sz="2400" b="1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t_intersect</a:t>
            </a:r>
            <a:endParaRPr lang="zh-TW" altLang="zh-TW" sz="2400" b="1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9846FB2-04E8-43FC-AE9E-6B237035B0F9}"/>
              </a:ext>
            </a:extLst>
          </p:cNvPr>
          <p:cNvSpPr/>
          <p:nvPr/>
        </p:nvSpPr>
        <p:spPr>
          <a:xfrm>
            <a:off x="3204465" y="4874418"/>
            <a:ext cx="2214697" cy="13591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E7264F-D478-4B48-871A-F18F89BA3F8D}"/>
              </a:ext>
            </a:extLst>
          </p:cNvPr>
          <p:cNvSpPr txBox="1"/>
          <p:nvPr/>
        </p:nvSpPr>
        <p:spPr>
          <a:xfrm>
            <a:off x="3204465" y="5292846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</a:rPr>
              <a:t>屬性資料合併</a:t>
            </a:r>
          </a:p>
        </p:txBody>
      </p: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E7AA6005-D827-4173-90F7-E60062682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051101"/>
              </p:ext>
            </p:extLst>
          </p:nvPr>
        </p:nvGraphicFramePr>
        <p:xfrm>
          <a:off x="5613991" y="4063549"/>
          <a:ext cx="7594278" cy="320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8809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590631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2302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  <a:endParaRPr lang="en-US" altLang="zh-TW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NA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NA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r>
                        <a:rPr kumimoji="0" lang="zh-TW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*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r>
                        <a:rPr kumimoji="0" lang="zh-TW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*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4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24864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68A0630-19D0-437C-BDCE-3302BA1A6DF7}"/>
              </a:ext>
            </a:extLst>
          </p:cNvPr>
          <p:cNvSpPr/>
          <p:nvPr/>
        </p:nvSpPr>
        <p:spPr>
          <a:xfrm>
            <a:off x="1249347" y="439854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光復校區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C8323674-9E99-45BE-8277-AFA9A78BCEAF}"/>
              </a:ext>
            </a:extLst>
          </p:cNvPr>
          <p:cNvSpPr/>
          <p:nvPr/>
        </p:nvSpPr>
        <p:spPr>
          <a:xfrm>
            <a:off x="1249347" y="5017193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博愛校區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7F2298F-250C-43FF-82C6-ACDD231901EA}"/>
              </a:ext>
            </a:extLst>
          </p:cNvPr>
          <p:cNvSpPr/>
          <p:nvPr/>
        </p:nvSpPr>
        <p:spPr>
          <a:xfrm>
            <a:off x="1249347" y="5632982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六家校區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8748545B-736F-4C52-A609-EA345091003C}"/>
              </a:ext>
            </a:extLst>
          </p:cNvPr>
          <p:cNvSpPr/>
          <p:nvPr/>
        </p:nvSpPr>
        <p:spPr>
          <a:xfrm>
            <a:off x="1249347" y="6248771"/>
            <a:ext cx="1534470" cy="4179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北門校區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4B0B3F5-72A6-40F8-85D0-9A1E4C384CBC}"/>
              </a:ext>
            </a:extLst>
          </p:cNvPr>
          <p:cNvSpPr/>
          <p:nvPr/>
        </p:nvSpPr>
        <p:spPr>
          <a:xfrm>
            <a:off x="-707643" y="439854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臺北市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A11B596-9FB8-4A07-BA08-A5217C4D10DE}"/>
              </a:ext>
            </a:extLst>
          </p:cNvPr>
          <p:cNvSpPr/>
          <p:nvPr/>
        </p:nvSpPr>
        <p:spPr>
          <a:xfrm>
            <a:off x="-707643" y="5017193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桃園市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68C69A3-72F7-4EC2-9B19-E007F1BC6D14}"/>
              </a:ext>
            </a:extLst>
          </p:cNvPr>
          <p:cNvSpPr/>
          <p:nvPr/>
        </p:nvSpPr>
        <p:spPr>
          <a:xfrm>
            <a:off x="-707643" y="5632982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新竹市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7BA79E8-CEE0-4CE4-BC94-CF52923CBAD9}"/>
              </a:ext>
            </a:extLst>
          </p:cNvPr>
          <p:cNvSpPr/>
          <p:nvPr/>
        </p:nvSpPr>
        <p:spPr>
          <a:xfrm>
            <a:off x="-707643" y="6248771"/>
            <a:ext cx="1534470" cy="4179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新竹縣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D1B057A-83B6-4D7D-AF26-B76AF52E3827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826827" y="4607520"/>
            <a:ext cx="422520" cy="12344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880DCA-5EF1-4C7E-B00B-8A1229875534}"/>
              </a:ext>
            </a:extLst>
          </p:cNvPr>
          <p:cNvCxnSpPr>
            <a:cxnSpLocks/>
            <a:stCxn id="42" idx="3"/>
            <a:endCxn id="36" idx="1"/>
          </p:cNvCxnSpPr>
          <p:nvPr/>
        </p:nvCxnSpPr>
        <p:spPr>
          <a:xfrm flipV="1">
            <a:off x="826827" y="5226171"/>
            <a:ext cx="422520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F0A0904-3B30-4069-BAE5-432F27C757CD}"/>
              </a:ext>
            </a:extLst>
          </p:cNvPr>
          <p:cNvCxnSpPr>
            <a:cxnSpLocks/>
            <a:stCxn id="43" idx="3"/>
            <a:endCxn id="37" idx="1"/>
          </p:cNvCxnSpPr>
          <p:nvPr/>
        </p:nvCxnSpPr>
        <p:spPr>
          <a:xfrm flipV="1">
            <a:off x="826827" y="5841960"/>
            <a:ext cx="422520" cy="61578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3955A1F-428D-479B-B25B-FA1F79632129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826827" y="4607520"/>
            <a:ext cx="422520" cy="1850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DA338D-DEEF-4E13-9A59-4E9D801DC4AD}"/>
              </a:ext>
            </a:extLst>
          </p:cNvPr>
          <p:cNvSpPr txBox="1"/>
          <p:nvPr/>
        </p:nvSpPr>
        <p:spPr>
          <a:xfrm>
            <a:off x="7701417" y="-2161595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B192CB-7C7D-4AC9-9E51-BC8757F9F6A8}"/>
              </a:ext>
            </a:extLst>
          </p:cNvPr>
          <p:cNvSpPr txBox="1"/>
          <p:nvPr/>
        </p:nvSpPr>
        <p:spPr>
          <a:xfrm>
            <a:off x="2493326" y="-2162655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0A3DCE2-CF71-4A0B-96F3-59DC8141B3CB}"/>
              </a:ext>
            </a:extLst>
          </p:cNvPr>
          <p:cNvSpPr txBox="1"/>
          <p:nvPr/>
        </p:nvSpPr>
        <p:spPr>
          <a:xfrm>
            <a:off x="8953298" y="2905780"/>
            <a:ext cx="5088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48" name="接點: 弧形 47">
            <a:extLst>
              <a:ext uri="{FF2B5EF4-FFF2-40B4-BE49-F238E27FC236}">
                <a16:creationId xmlns:a16="http://schemas.microsoft.com/office/drawing/2014/main" id="{65D57849-3633-40FA-AB69-23516CE69EC8}"/>
              </a:ext>
            </a:extLst>
          </p:cNvPr>
          <p:cNvCxnSpPr>
            <a:cxnSpLocks/>
            <a:endCxn id="50" idx="2"/>
          </p:cNvCxnSpPr>
          <p:nvPr/>
        </p:nvCxnSpPr>
        <p:spPr>
          <a:xfrm rot="16200000" flipV="1">
            <a:off x="11412761" y="3513663"/>
            <a:ext cx="752378" cy="58305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BE2EF4E-1601-43D4-A68F-B259FDDEBA05}"/>
              </a:ext>
            </a:extLst>
          </p:cNvPr>
          <p:cNvSpPr txBox="1"/>
          <p:nvPr/>
        </p:nvSpPr>
        <p:spPr>
          <a:xfrm>
            <a:off x="3204465" y="1772875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)</a:t>
            </a:r>
            <a:endParaRPr lang="zh-TW" altLang="en-US" sz="2400" b="1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0712763C-67FE-406A-8357-5AE1C9B0D267}"/>
              </a:ext>
            </a:extLst>
          </p:cNvPr>
          <p:cNvSpPr/>
          <p:nvPr/>
        </p:nvSpPr>
        <p:spPr>
          <a:xfrm rot="8396812">
            <a:off x="1997120" y="2177562"/>
            <a:ext cx="1301076" cy="832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graphicFrame>
        <p:nvGraphicFramePr>
          <p:cNvPr id="12" name="表格 8">
            <a:extLst>
              <a:ext uri="{FF2B5EF4-FFF2-40B4-BE49-F238E27FC236}">
                <a16:creationId xmlns:a16="http://schemas.microsoft.com/office/drawing/2014/main" id="{042EFBC9-2136-5B10-4FE6-C3BBAA020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67095"/>
              </p:ext>
            </p:extLst>
          </p:nvPr>
        </p:nvGraphicFramePr>
        <p:xfrm>
          <a:off x="5340152" y="2234540"/>
          <a:ext cx="1535210" cy="1645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7605">
                  <a:extLst>
                    <a:ext uri="{9D8B030D-6E8A-4147-A177-3AD203B41FA5}">
                      <a16:colId xmlns:a16="http://schemas.microsoft.com/office/drawing/2014/main" val="3473968214"/>
                    </a:ext>
                  </a:extLst>
                </a:gridCol>
                <a:gridCol w="767605">
                  <a:extLst>
                    <a:ext uri="{9D8B030D-6E8A-4147-A177-3AD203B41FA5}">
                      <a16:colId xmlns:a16="http://schemas.microsoft.com/office/drawing/2014/main" val="665343968"/>
                    </a:ext>
                  </a:extLst>
                </a:gridCol>
              </a:tblGrid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100" b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652555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4124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1</a:t>
                      </a:r>
                      <a:endParaRPr lang="zh-TW" altLang="en-US" sz="21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535189"/>
                  </a:ext>
                </a:extLst>
              </a:tr>
              <a:tr h="3121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多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500022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BAEB98-4DAF-11E4-9DA3-C0FCE1AABE4C}"/>
              </a:ext>
            </a:extLst>
          </p:cNvPr>
          <p:cNvSpPr txBox="1"/>
          <p:nvPr/>
        </p:nvSpPr>
        <p:spPr>
          <a:xfrm>
            <a:off x="-62727" y="6716100"/>
            <a:ext cx="221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</a:t>
            </a:r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          對          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多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1ADB706-7E4E-8AB2-1DC1-B8EB29DE53B2}"/>
              </a:ext>
            </a:extLst>
          </p:cNvPr>
          <p:cNvSpPr/>
          <p:nvPr/>
        </p:nvSpPr>
        <p:spPr>
          <a:xfrm>
            <a:off x="5334001" y="3098760"/>
            <a:ext cx="1524000" cy="7523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23120862-7B42-DC10-8BB0-FF733CF42DE7}"/>
              </a:ext>
            </a:extLst>
          </p:cNvPr>
          <p:cNvSpPr/>
          <p:nvPr/>
        </p:nvSpPr>
        <p:spPr>
          <a:xfrm>
            <a:off x="11545824" y="5445019"/>
            <a:ext cx="1662444" cy="9131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533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C5861FD-E5FB-4C87-B3AC-8F30FA50D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3355"/>
              </p:ext>
            </p:extLst>
          </p:nvPr>
        </p:nvGraphicFramePr>
        <p:xfrm>
          <a:off x="1209631" y="1726585"/>
          <a:ext cx="884395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520817728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480181074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0711131"/>
                    </a:ext>
                  </a:extLst>
                </a:gridCol>
                <a:gridCol w="1681158">
                  <a:extLst>
                    <a:ext uri="{9D8B030D-6E8A-4147-A177-3AD203B41FA5}">
                      <a16:colId xmlns:a16="http://schemas.microsoft.com/office/drawing/2014/main" val="3214715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推薦指數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直轄市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一零一大樓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杜鵑花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淡水老街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太魯閣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蓮花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九份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茶花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1792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zh-TW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D5DCB2B9-06E0-48CE-AE77-5A883303C635}"/>
              </a:ext>
            </a:extLst>
          </p:cNvPr>
          <p:cNvSpPr txBox="1"/>
          <p:nvPr/>
        </p:nvSpPr>
        <p:spPr>
          <a:xfrm>
            <a:off x="4294402" y="1003310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 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僅保留地理資料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的空間資料</a:t>
            </a:r>
          </a:p>
        </p:txBody>
      </p:sp>
      <p:cxnSp>
        <p:nvCxnSpPr>
          <p:cNvPr id="6" name="接點: 弧形 5">
            <a:extLst>
              <a:ext uri="{FF2B5EF4-FFF2-40B4-BE49-F238E27FC236}">
                <a16:creationId xmlns:a16="http://schemas.microsoft.com/office/drawing/2014/main" id="{013BD5B3-997D-437E-891D-1849396C7F2D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9190391" y="1311310"/>
            <a:ext cx="579120" cy="486339"/>
          </a:xfrm>
          <a:prstGeom prst="curved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78DF68-A335-46CC-B99C-6B625596F177}"/>
              </a:ext>
            </a:extLst>
          </p:cNvPr>
          <p:cNvSpPr txBox="1"/>
          <p:nvPr/>
        </p:nvSpPr>
        <p:spPr>
          <a:xfrm>
            <a:off x="3468441" y="310812"/>
            <a:ext cx="5704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st_join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</a:t>
            </a:r>
            <a:r>
              <a:rPr lang="en-US" altLang="zh-TW" sz="2400" b="1" spc="15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4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34244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53AB3F6-03B7-4B3D-AF37-0CF34C89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7520" y="3845462"/>
            <a:ext cx="2810047" cy="13999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FC2AEF-8CE8-4A92-9DD2-A00AEE640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39"/>
          <a:stretch/>
        </p:blipFill>
        <p:spPr>
          <a:xfrm>
            <a:off x="-873996" y="1666854"/>
            <a:ext cx="6367806" cy="1461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9EF819-6E67-41CC-97A6-192CBBF32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66"/>
          <a:stretch/>
        </p:blipFill>
        <p:spPr>
          <a:xfrm>
            <a:off x="8484111" y="1957460"/>
            <a:ext cx="3707889" cy="404795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737357-F077-43DC-B150-5BF232BD3442}"/>
              </a:ext>
            </a:extLst>
          </p:cNvPr>
          <p:cNvSpPr txBox="1"/>
          <p:nvPr/>
        </p:nvSpPr>
        <p:spPr>
          <a:xfrm>
            <a:off x="-847619" y="1201567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9946F2-1714-4B59-8FCC-44C7C92A2EAC}"/>
              </a:ext>
            </a:extLst>
          </p:cNvPr>
          <p:cNvSpPr txBox="1"/>
          <p:nvPr/>
        </p:nvSpPr>
        <p:spPr>
          <a:xfrm>
            <a:off x="-847619" y="340544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3959C02-AFD2-4F93-95D6-87F1CF9660FB}"/>
              </a:ext>
            </a:extLst>
          </p:cNvPr>
          <p:cNvSpPr/>
          <p:nvPr/>
        </p:nvSpPr>
        <p:spPr>
          <a:xfrm>
            <a:off x="-486530" y="1682121"/>
            <a:ext cx="1182924" cy="144430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8A43ED3-668E-4040-BACA-659A92AAEC35}"/>
              </a:ext>
            </a:extLst>
          </p:cNvPr>
          <p:cNvSpPr/>
          <p:nvPr/>
        </p:nvSpPr>
        <p:spPr>
          <a:xfrm>
            <a:off x="-389814" y="3861943"/>
            <a:ext cx="1103631" cy="138316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634897-4252-4C3E-A749-4B5BF265F665}"/>
              </a:ext>
            </a:extLst>
          </p:cNvPr>
          <p:cNvSpPr txBox="1"/>
          <p:nvPr/>
        </p:nvSpPr>
        <p:spPr>
          <a:xfrm>
            <a:off x="1998104" y="3312227"/>
            <a:ext cx="1462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dirty="0">
                <a:solidFill>
                  <a:srgbClr val="FF0000"/>
                </a:solidFill>
              </a:rPr>
              <a:t>Primary Key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E3F365B-B718-4BBF-84A0-F9AC37AE074C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>
            <a:off x="104932" y="3126425"/>
            <a:ext cx="1893172" cy="3704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A2DE9F3-304A-40F9-99B7-3D6A288C4A05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62002" y="3496893"/>
            <a:ext cx="1836102" cy="365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56B677B2-3868-472E-AEA4-21A759AEEF66}"/>
              </a:ext>
            </a:extLst>
          </p:cNvPr>
          <p:cNvSpPr/>
          <p:nvPr/>
        </p:nvSpPr>
        <p:spPr>
          <a:xfrm>
            <a:off x="5540639" y="1401102"/>
            <a:ext cx="330877" cy="4047955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8922699-59D8-4027-84AE-4219DA5FD976}"/>
              </a:ext>
            </a:extLst>
          </p:cNvPr>
          <p:cNvSpPr txBox="1"/>
          <p:nvPr/>
        </p:nvSpPr>
        <p:spPr>
          <a:xfrm>
            <a:off x="4513870" y="3196569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Join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6C70E244-92D5-46C0-ADE4-0EC1BA318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83" t="39557" r="-72" b="39705"/>
          <a:stretch/>
        </p:blipFill>
        <p:spPr>
          <a:xfrm>
            <a:off x="10787167" y="1957460"/>
            <a:ext cx="945401" cy="906305"/>
          </a:xfrm>
          <a:prstGeom prst="rect">
            <a:avLst/>
          </a:prstGeom>
        </p:spPr>
      </p:pic>
      <p:sp>
        <p:nvSpPr>
          <p:cNvPr id="39" name="右大括弧 38">
            <a:extLst>
              <a:ext uri="{FF2B5EF4-FFF2-40B4-BE49-F238E27FC236}">
                <a16:creationId xmlns:a16="http://schemas.microsoft.com/office/drawing/2014/main" id="{11DFCD58-7E67-4329-AD31-96B74129D6A4}"/>
              </a:ext>
            </a:extLst>
          </p:cNvPr>
          <p:cNvSpPr/>
          <p:nvPr/>
        </p:nvSpPr>
        <p:spPr>
          <a:xfrm rot="16200000">
            <a:off x="3011912" y="-816645"/>
            <a:ext cx="213207" cy="4791800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右大括弧 39">
            <a:extLst>
              <a:ext uri="{FF2B5EF4-FFF2-40B4-BE49-F238E27FC236}">
                <a16:creationId xmlns:a16="http://schemas.microsoft.com/office/drawing/2014/main" id="{B1FDA65F-1D96-478B-B680-1FBCA4D62521}"/>
              </a:ext>
            </a:extLst>
          </p:cNvPr>
          <p:cNvSpPr/>
          <p:nvPr/>
        </p:nvSpPr>
        <p:spPr>
          <a:xfrm rot="5400000">
            <a:off x="1272727" y="4694995"/>
            <a:ext cx="176398" cy="1276622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97D1CDC-21B6-4827-A39E-3C9732F31B09}"/>
              </a:ext>
            </a:extLst>
          </p:cNvPr>
          <p:cNvSpPr txBox="1"/>
          <p:nvPr/>
        </p:nvSpPr>
        <p:spPr>
          <a:xfrm>
            <a:off x="2387174" y="1108289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Location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36E468E-580B-4872-9A5F-1810C23B008F}"/>
              </a:ext>
            </a:extLst>
          </p:cNvPr>
          <p:cNvSpPr txBox="1"/>
          <p:nvPr/>
        </p:nvSpPr>
        <p:spPr>
          <a:xfrm>
            <a:off x="637504" y="5416520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Ridership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7F4DF50-C86A-4BE7-972E-5F6DF7D6A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19" y="570854"/>
            <a:ext cx="7274414" cy="1359610"/>
          </a:xfrm>
          <a:prstGeom prst="rect">
            <a:avLst/>
          </a:prstGeom>
        </p:spPr>
      </p:pic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17C6AECE-6951-45D9-A9F5-5E251BF53A36}"/>
              </a:ext>
            </a:extLst>
          </p:cNvPr>
          <p:cNvCxnSpPr>
            <a:cxnSpLocks/>
            <a:stCxn id="37" idx="3"/>
            <a:endCxn id="9" idx="1"/>
          </p:cNvCxnSpPr>
          <p:nvPr/>
        </p:nvCxnSpPr>
        <p:spPr>
          <a:xfrm flipV="1">
            <a:off x="5976552" y="1250659"/>
            <a:ext cx="559267" cy="2176743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上彎 45">
            <a:extLst>
              <a:ext uri="{FF2B5EF4-FFF2-40B4-BE49-F238E27FC236}">
                <a16:creationId xmlns:a16="http://schemas.microsoft.com/office/drawing/2014/main" id="{8A149F22-6DC1-4F78-A1B5-2B48623C54A1}"/>
              </a:ext>
            </a:extLst>
          </p:cNvPr>
          <p:cNvSpPr/>
          <p:nvPr/>
        </p:nvSpPr>
        <p:spPr>
          <a:xfrm rot="5400000">
            <a:off x="7874350" y="1806679"/>
            <a:ext cx="809972" cy="1156425"/>
          </a:xfrm>
          <a:prstGeom prst="bentUpArrow">
            <a:avLst>
              <a:gd name="adj1" fmla="val 3036"/>
              <a:gd name="adj2" fmla="val 11509"/>
              <a:gd name="adj3" fmla="val 2262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58B3322-4B01-44F7-A6F9-C373D8B36D61}"/>
              </a:ext>
            </a:extLst>
          </p:cNvPr>
          <p:cNvSpPr txBox="1"/>
          <p:nvPr/>
        </p:nvSpPr>
        <p:spPr>
          <a:xfrm>
            <a:off x="7473711" y="2734904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Plot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62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D72DF702-12A1-4589-86F4-7A374EC599B8}"/>
              </a:ext>
            </a:extLst>
          </p:cNvPr>
          <p:cNvSpPr/>
          <p:nvPr/>
        </p:nvSpPr>
        <p:spPr>
          <a:xfrm>
            <a:off x="1135380" y="1508760"/>
            <a:ext cx="4282440" cy="3299460"/>
          </a:xfrm>
          <a:custGeom>
            <a:avLst/>
            <a:gdLst>
              <a:gd name="connsiteX0" fmla="*/ 335280 w 4282440"/>
              <a:gd name="connsiteY0" fmla="*/ 1188720 h 3299460"/>
              <a:gd name="connsiteX1" fmla="*/ 1653540 w 4282440"/>
              <a:gd name="connsiteY1" fmla="*/ 1798320 h 3299460"/>
              <a:gd name="connsiteX2" fmla="*/ 1988820 w 4282440"/>
              <a:gd name="connsiteY2" fmla="*/ 2964180 h 3299460"/>
              <a:gd name="connsiteX3" fmla="*/ 3032760 w 4282440"/>
              <a:gd name="connsiteY3" fmla="*/ 3299460 h 3299460"/>
              <a:gd name="connsiteX4" fmla="*/ 4282440 w 4282440"/>
              <a:gd name="connsiteY4" fmla="*/ 2987040 h 3299460"/>
              <a:gd name="connsiteX5" fmla="*/ 3787140 w 4282440"/>
              <a:gd name="connsiteY5" fmla="*/ 800100 h 3299460"/>
              <a:gd name="connsiteX6" fmla="*/ 2385060 w 4282440"/>
              <a:gd name="connsiteY6" fmla="*/ 281940 h 3299460"/>
              <a:gd name="connsiteX7" fmla="*/ 502920 w 4282440"/>
              <a:gd name="connsiteY7" fmla="*/ 0 h 3299460"/>
              <a:gd name="connsiteX8" fmla="*/ 0 w 4282440"/>
              <a:gd name="connsiteY8" fmla="*/ 739140 h 3299460"/>
              <a:gd name="connsiteX9" fmla="*/ 335280 w 4282440"/>
              <a:gd name="connsiteY9" fmla="*/ 1188720 h 32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2440" h="3299460">
                <a:moveTo>
                  <a:pt x="335280" y="1188720"/>
                </a:moveTo>
                <a:lnTo>
                  <a:pt x="1653540" y="1798320"/>
                </a:lnTo>
                <a:lnTo>
                  <a:pt x="1988820" y="2964180"/>
                </a:lnTo>
                <a:lnTo>
                  <a:pt x="3032760" y="3299460"/>
                </a:lnTo>
                <a:lnTo>
                  <a:pt x="4282440" y="2987040"/>
                </a:lnTo>
                <a:lnTo>
                  <a:pt x="3787140" y="800100"/>
                </a:lnTo>
                <a:lnTo>
                  <a:pt x="2385060" y="281940"/>
                </a:lnTo>
                <a:lnTo>
                  <a:pt x="502920" y="0"/>
                </a:lnTo>
                <a:lnTo>
                  <a:pt x="0" y="739140"/>
                </a:lnTo>
                <a:lnTo>
                  <a:pt x="335280" y="11887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5EE3CB3E-BC7D-4A47-BA13-068F4806CA40}"/>
              </a:ext>
            </a:extLst>
          </p:cNvPr>
          <p:cNvSpPr/>
          <p:nvPr/>
        </p:nvSpPr>
        <p:spPr>
          <a:xfrm>
            <a:off x="-127989" y="2698445"/>
            <a:ext cx="3244362" cy="2593731"/>
          </a:xfrm>
          <a:custGeom>
            <a:avLst/>
            <a:gdLst>
              <a:gd name="connsiteX0" fmla="*/ 1600200 w 3244362"/>
              <a:gd name="connsiteY0" fmla="*/ 0 h 2593731"/>
              <a:gd name="connsiteX1" fmla="*/ 0 w 3244362"/>
              <a:gd name="connsiteY1" fmla="*/ 105508 h 2593731"/>
              <a:gd name="connsiteX2" fmla="*/ 386862 w 3244362"/>
              <a:gd name="connsiteY2" fmla="*/ 2206869 h 2593731"/>
              <a:gd name="connsiteX3" fmla="*/ 2734408 w 3244362"/>
              <a:gd name="connsiteY3" fmla="*/ 2593731 h 2593731"/>
              <a:gd name="connsiteX4" fmla="*/ 3244362 w 3244362"/>
              <a:gd name="connsiteY4" fmla="*/ 1740877 h 2593731"/>
              <a:gd name="connsiteX5" fmla="*/ 2910254 w 3244362"/>
              <a:gd name="connsiteY5" fmla="*/ 606669 h 2593731"/>
              <a:gd name="connsiteX6" fmla="*/ 1600200 w 3244362"/>
              <a:gd name="connsiteY6" fmla="*/ 0 h 25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4362" h="2593731">
                <a:moveTo>
                  <a:pt x="1600200" y="0"/>
                </a:moveTo>
                <a:lnTo>
                  <a:pt x="0" y="105508"/>
                </a:lnTo>
                <a:lnTo>
                  <a:pt x="386862" y="2206869"/>
                </a:lnTo>
                <a:lnTo>
                  <a:pt x="2734408" y="2593731"/>
                </a:lnTo>
                <a:lnTo>
                  <a:pt x="3244362" y="1740877"/>
                </a:lnTo>
                <a:lnTo>
                  <a:pt x="2910254" y="606669"/>
                </a:lnTo>
                <a:lnTo>
                  <a:pt x="160020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60EF617-2F2F-4563-899F-A79B851C9B23}"/>
              </a:ext>
            </a:extLst>
          </p:cNvPr>
          <p:cNvSpPr/>
          <p:nvPr/>
        </p:nvSpPr>
        <p:spPr>
          <a:xfrm>
            <a:off x="1461867" y="1975925"/>
            <a:ext cx="2389729" cy="2397092"/>
          </a:xfrm>
          <a:prstGeom prst="ellipse">
            <a:avLst/>
          </a:prstGeom>
          <a:solidFill>
            <a:srgbClr val="74AADB">
              <a:alpha val="58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C40F4B-9DF7-4B74-B687-0A44C0BC87FA}"/>
              </a:ext>
            </a:extLst>
          </p:cNvPr>
          <p:cNvSpPr txBox="1"/>
          <p:nvPr/>
        </p:nvSpPr>
        <p:spPr>
          <a:xfrm>
            <a:off x="3251842" y="4919164"/>
            <a:ext cx="216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特定區域面積：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A4FA15F-F93C-420E-A868-008B4BC0D0BE}"/>
                  </a:ext>
                </a:extLst>
              </p:cNvPr>
              <p:cNvSpPr txBox="1"/>
              <p:nvPr/>
            </p:nvSpPr>
            <p:spPr>
              <a:xfrm rot="561248">
                <a:off x="546656" y="4340849"/>
                <a:ext cx="18950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B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A4FA15F-F93C-420E-A868-008B4BC0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1248">
                <a:off x="546656" y="4340849"/>
                <a:ext cx="1895071" cy="707886"/>
              </a:xfrm>
              <a:prstGeom prst="rect">
                <a:avLst/>
              </a:prstGeom>
              <a:blipFill>
                <a:blip r:embed="rId2"/>
                <a:stretch>
                  <a:fillRect l="-3988" t="-3614" r="-33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B0F5FD2C-B95B-4616-9472-AA949127B333}"/>
              </a:ext>
            </a:extLst>
          </p:cNvPr>
          <p:cNvSpPr txBox="1"/>
          <p:nvPr/>
        </p:nvSpPr>
        <p:spPr>
          <a:xfrm rot="2108931">
            <a:off x="1275318" y="3335132"/>
            <a:ext cx="1723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3683CE-3829-4E32-9F9B-5791DA24B0AF}"/>
              </a:ext>
            </a:extLst>
          </p:cNvPr>
          <p:cNvSpPr txBox="1"/>
          <p:nvPr/>
        </p:nvSpPr>
        <p:spPr>
          <a:xfrm>
            <a:off x="1956138" y="2427889"/>
            <a:ext cx="1723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CDF8A4D-08E3-4FEA-9F3F-7D99B9ACC00A}"/>
              </a:ext>
            </a:extLst>
          </p:cNvPr>
          <p:cNvCxnSpPr>
            <a:cxnSpLocks/>
            <a:stCxn id="6" idx="4"/>
            <a:endCxn id="7" idx="1"/>
          </p:cNvCxnSpPr>
          <p:nvPr/>
        </p:nvCxnSpPr>
        <p:spPr>
          <a:xfrm>
            <a:off x="2656732" y="4373017"/>
            <a:ext cx="595110" cy="7462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D8D3665-189D-400D-9536-32A82BE8DB98}"/>
                  </a:ext>
                </a:extLst>
              </p:cNvPr>
              <p:cNvSpPr txBox="1"/>
              <p:nvPr/>
            </p:nvSpPr>
            <p:spPr>
              <a:xfrm>
                <a:off x="3485050" y="3941300"/>
                <a:ext cx="20604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D8D3665-189D-400D-9536-32A82BE8D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050" y="3941300"/>
                <a:ext cx="2060442" cy="707886"/>
              </a:xfrm>
              <a:prstGeom prst="rect">
                <a:avLst/>
              </a:prstGeom>
              <a:blipFill>
                <a:blip r:embed="rId3"/>
                <a:stretch>
                  <a:fillRect l="-3254" t="-5172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DFA2251-DF77-EA02-1408-5FADC4CA676A}"/>
              </a:ext>
            </a:extLst>
          </p:cNvPr>
          <p:cNvSpPr/>
          <p:nvPr/>
        </p:nvSpPr>
        <p:spPr>
          <a:xfrm>
            <a:off x="7658100" y="1508760"/>
            <a:ext cx="4282440" cy="3299460"/>
          </a:xfrm>
          <a:custGeom>
            <a:avLst/>
            <a:gdLst>
              <a:gd name="connsiteX0" fmla="*/ 335280 w 4282440"/>
              <a:gd name="connsiteY0" fmla="*/ 1188720 h 3299460"/>
              <a:gd name="connsiteX1" fmla="*/ 1653540 w 4282440"/>
              <a:gd name="connsiteY1" fmla="*/ 1798320 h 3299460"/>
              <a:gd name="connsiteX2" fmla="*/ 1988820 w 4282440"/>
              <a:gd name="connsiteY2" fmla="*/ 2964180 h 3299460"/>
              <a:gd name="connsiteX3" fmla="*/ 3032760 w 4282440"/>
              <a:gd name="connsiteY3" fmla="*/ 3299460 h 3299460"/>
              <a:gd name="connsiteX4" fmla="*/ 4282440 w 4282440"/>
              <a:gd name="connsiteY4" fmla="*/ 2987040 h 3299460"/>
              <a:gd name="connsiteX5" fmla="*/ 3787140 w 4282440"/>
              <a:gd name="connsiteY5" fmla="*/ 800100 h 3299460"/>
              <a:gd name="connsiteX6" fmla="*/ 2385060 w 4282440"/>
              <a:gd name="connsiteY6" fmla="*/ 281940 h 3299460"/>
              <a:gd name="connsiteX7" fmla="*/ 502920 w 4282440"/>
              <a:gd name="connsiteY7" fmla="*/ 0 h 3299460"/>
              <a:gd name="connsiteX8" fmla="*/ 0 w 4282440"/>
              <a:gd name="connsiteY8" fmla="*/ 739140 h 3299460"/>
              <a:gd name="connsiteX9" fmla="*/ 335280 w 4282440"/>
              <a:gd name="connsiteY9" fmla="*/ 1188720 h 32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2440" h="3299460">
                <a:moveTo>
                  <a:pt x="335280" y="1188720"/>
                </a:moveTo>
                <a:lnTo>
                  <a:pt x="1653540" y="1798320"/>
                </a:lnTo>
                <a:lnTo>
                  <a:pt x="1988820" y="2964180"/>
                </a:lnTo>
                <a:lnTo>
                  <a:pt x="3032760" y="3299460"/>
                </a:lnTo>
                <a:lnTo>
                  <a:pt x="4282440" y="2987040"/>
                </a:lnTo>
                <a:lnTo>
                  <a:pt x="3787140" y="800100"/>
                </a:lnTo>
                <a:lnTo>
                  <a:pt x="2385060" y="281940"/>
                </a:lnTo>
                <a:lnTo>
                  <a:pt x="502920" y="0"/>
                </a:lnTo>
                <a:lnTo>
                  <a:pt x="0" y="739140"/>
                </a:lnTo>
                <a:lnTo>
                  <a:pt x="335280" y="11887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75F2C30-4F2A-54AA-0EAC-243351A15AEE}"/>
              </a:ext>
            </a:extLst>
          </p:cNvPr>
          <p:cNvSpPr/>
          <p:nvPr/>
        </p:nvSpPr>
        <p:spPr>
          <a:xfrm>
            <a:off x="6394731" y="2698445"/>
            <a:ext cx="3244362" cy="2593731"/>
          </a:xfrm>
          <a:custGeom>
            <a:avLst/>
            <a:gdLst>
              <a:gd name="connsiteX0" fmla="*/ 1600200 w 3244362"/>
              <a:gd name="connsiteY0" fmla="*/ 0 h 2593731"/>
              <a:gd name="connsiteX1" fmla="*/ 0 w 3244362"/>
              <a:gd name="connsiteY1" fmla="*/ 105508 h 2593731"/>
              <a:gd name="connsiteX2" fmla="*/ 386862 w 3244362"/>
              <a:gd name="connsiteY2" fmla="*/ 2206869 h 2593731"/>
              <a:gd name="connsiteX3" fmla="*/ 2734408 w 3244362"/>
              <a:gd name="connsiteY3" fmla="*/ 2593731 h 2593731"/>
              <a:gd name="connsiteX4" fmla="*/ 3244362 w 3244362"/>
              <a:gd name="connsiteY4" fmla="*/ 1740877 h 2593731"/>
              <a:gd name="connsiteX5" fmla="*/ 2910254 w 3244362"/>
              <a:gd name="connsiteY5" fmla="*/ 606669 h 2593731"/>
              <a:gd name="connsiteX6" fmla="*/ 1600200 w 3244362"/>
              <a:gd name="connsiteY6" fmla="*/ 0 h 25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4362" h="2593731">
                <a:moveTo>
                  <a:pt x="1600200" y="0"/>
                </a:moveTo>
                <a:lnTo>
                  <a:pt x="0" y="105508"/>
                </a:lnTo>
                <a:lnTo>
                  <a:pt x="386862" y="2206869"/>
                </a:lnTo>
                <a:lnTo>
                  <a:pt x="2734408" y="2593731"/>
                </a:lnTo>
                <a:lnTo>
                  <a:pt x="3244362" y="1740877"/>
                </a:lnTo>
                <a:lnTo>
                  <a:pt x="2910254" y="606669"/>
                </a:lnTo>
                <a:lnTo>
                  <a:pt x="160020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3A768B8-C5F9-D7DC-12E1-6EFBBACB597D}"/>
              </a:ext>
            </a:extLst>
          </p:cNvPr>
          <p:cNvSpPr/>
          <p:nvPr/>
        </p:nvSpPr>
        <p:spPr>
          <a:xfrm>
            <a:off x="7984587" y="1975925"/>
            <a:ext cx="2389729" cy="2397092"/>
          </a:xfrm>
          <a:prstGeom prst="ellipse">
            <a:avLst/>
          </a:prstGeom>
          <a:solidFill>
            <a:srgbClr val="74AADB">
              <a:alpha val="58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E00C54-6077-D108-08CC-587475BD8D2A}"/>
              </a:ext>
            </a:extLst>
          </p:cNvPr>
          <p:cNvSpPr txBox="1"/>
          <p:nvPr/>
        </p:nvSpPr>
        <p:spPr>
          <a:xfrm>
            <a:off x="9762285" y="4978487"/>
            <a:ext cx="241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特定區域面積：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CD2985A-E13C-BF91-3BE6-7F3E8E93DE3E}"/>
                  </a:ext>
                </a:extLst>
              </p:cNvPr>
              <p:cNvSpPr txBox="1"/>
              <p:nvPr/>
            </p:nvSpPr>
            <p:spPr>
              <a:xfrm rot="561248">
                <a:off x="7067899" y="4358903"/>
                <a:ext cx="21172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B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CD2985A-E13C-BF91-3BE6-7F3E8E93D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1248">
                <a:off x="7067899" y="4358903"/>
                <a:ext cx="2117233" cy="707886"/>
              </a:xfrm>
              <a:prstGeom prst="rect">
                <a:avLst/>
              </a:prstGeom>
              <a:blipFill>
                <a:blip r:embed="rId4"/>
                <a:stretch>
                  <a:fillRect l="-3591" t="-34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ADE46D-464C-72D9-4EF8-1EB394E74C99}"/>
              </a:ext>
            </a:extLst>
          </p:cNvPr>
          <p:cNvSpPr txBox="1"/>
          <p:nvPr/>
        </p:nvSpPr>
        <p:spPr>
          <a:xfrm rot="2108931">
            <a:off x="7798038" y="3335132"/>
            <a:ext cx="1723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D63A666-E9B6-97CB-03D8-0ECC668684F0}"/>
              </a:ext>
            </a:extLst>
          </p:cNvPr>
          <p:cNvSpPr txBox="1"/>
          <p:nvPr/>
        </p:nvSpPr>
        <p:spPr>
          <a:xfrm>
            <a:off x="8202069" y="2444257"/>
            <a:ext cx="222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交集區面積：</a:t>
            </a:r>
            <a:endParaRPr lang="en-US" altLang="zh-TW" sz="2000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8047FC2-915F-D5ED-5A18-AE57AEA9E824}"/>
              </a:ext>
            </a:extLst>
          </p:cNvPr>
          <p:cNvCxnSpPr>
            <a:cxnSpLocks/>
            <a:stCxn id="4" idx="4"/>
            <a:endCxn id="12" idx="1"/>
          </p:cNvCxnSpPr>
          <p:nvPr/>
        </p:nvCxnSpPr>
        <p:spPr>
          <a:xfrm>
            <a:off x="9179452" y="4373017"/>
            <a:ext cx="582833" cy="80552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BBFB63-3E84-2005-25DB-EA3EABF85618}"/>
                  </a:ext>
                </a:extLst>
              </p:cNvPr>
              <p:cNvSpPr txBox="1"/>
              <p:nvPr/>
            </p:nvSpPr>
            <p:spPr>
              <a:xfrm>
                <a:off x="9940783" y="3941300"/>
                <a:ext cx="20604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統計區面積：</a:t>
                </a:r>
                <a:r>
                  <a:rPr lang="en-US" altLang="zh-TW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A</a:t>
                </a:r>
              </a:p>
              <a:p>
                <a:r>
                  <a:rPr lang="zh-TW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  <a:ea typeface="Adobe 黑体 Std R" panose="020B0400000000000000" pitchFamily="34" charset="-128"/>
                    <a:cs typeface="Times New Roman" panose="02020603050405020304" pitchFamily="18" charset="0"/>
                  </a:rPr>
                  <a:t>屬性值：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BBFB63-3E84-2005-25DB-EA3EABF85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783" y="3941300"/>
                <a:ext cx="2060442" cy="707886"/>
              </a:xfrm>
              <a:prstGeom prst="rect">
                <a:avLst/>
              </a:prstGeom>
              <a:blipFill>
                <a:blip r:embed="rId5"/>
                <a:stretch>
                  <a:fillRect l="-3254" t="-689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433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725642" y="519301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1623194" y="652123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141866" y="3401419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782996" y="2216713"/>
            <a:ext cx="1977103" cy="1995424"/>
          </a:xfrm>
          <a:prstGeom prst="ellipse">
            <a:avLst/>
          </a:prstGeom>
          <a:solidFill>
            <a:srgbClr val="74AADB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521314" y="3214425"/>
            <a:ext cx="1304310" cy="3512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980543" y="3565689"/>
            <a:ext cx="918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特定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20799429">
            <a:off x="2491480" y="4026175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381445" y="1304334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2304665" y="1279290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1049490" y="3575934"/>
            <a:ext cx="1200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1776918" y="2933300"/>
            <a:ext cx="1167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837244" y="2649957"/>
            <a:ext cx="1139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 km</a:t>
            </a:r>
            <a:r>
              <a:rPr lang="en-US" altLang="zh-TW" sz="28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-37989" y="4092957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 </a:t>
            </a:r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800 </a:t>
            </a:r>
            <a:r>
              <a:rPr lang="zh-TW" altLang="en-US" sz="2800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751926" y="1343487"/>
            <a:ext cx="2528557" cy="10615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空間加總型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95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zh-TW" alt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95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800864" y="-880622"/>
            <a:ext cx="184030" cy="41437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738116" y="3587748"/>
            <a:ext cx="2701907" cy="93478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空間平均型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97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97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97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978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699676" y="2212274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50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>
            <a:off x="1392971" y="4722963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80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5219498" y="2398085"/>
            <a:ext cx="17489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</a:t>
            </a:r>
            <a:endParaRPr lang="en-US" altLang="zh-TW" sz="32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插值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38337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人口總數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2472937" y="2187101"/>
            <a:ext cx="189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30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833328" y="4541640"/>
            <a:ext cx="151566" cy="44569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76843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76843" cy="5844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25546" cy="57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25546" cy="579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54401" cy="597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54401" cy="5979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1"/>
            <a:ext cx="2084387" cy="1323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>
            <a:extLst>
              <a:ext uri="{FF2B5EF4-FFF2-40B4-BE49-F238E27FC236}">
                <a16:creationId xmlns:a16="http://schemas.microsoft.com/office/drawing/2014/main" id="{E65F4559-CE66-4E80-A0DA-6C62880BB3E6}"/>
              </a:ext>
            </a:extLst>
          </p:cNvPr>
          <p:cNvSpPr txBox="1"/>
          <p:nvPr/>
        </p:nvSpPr>
        <p:spPr>
          <a:xfrm>
            <a:off x="2034841" y="707123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E30E92-BBF5-4121-92CF-D39AFBD3CCB3}"/>
              </a:ext>
            </a:extLst>
          </p:cNvPr>
          <p:cNvSpPr txBox="1"/>
          <p:nvPr/>
        </p:nvSpPr>
        <p:spPr>
          <a:xfrm>
            <a:off x="-23849" y="707123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46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725642" y="519301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1623194" y="652123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141866" y="3401419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782996" y="2216713"/>
            <a:ext cx="1977103" cy="1995424"/>
          </a:xfrm>
          <a:prstGeom prst="ellipse">
            <a:avLst/>
          </a:prstGeom>
          <a:solidFill>
            <a:srgbClr val="74AADB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521314" y="3214425"/>
            <a:ext cx="1304310" cy="35126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980543" y="3565689"/>
            <a:ext cx="918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特定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區域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20799429">
            <a:off x="2491480" y="4026175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</a:t>
            </a:r>
            <a:endParaRPr lang="zh-TW" altLang="en-US" sz="32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599485" y="1115022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20 </a:t>
            </a:r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1000 </a:t>
            </a:r>
            <a:r>
              <a:rPr lang="zh-TW" altLang="en-US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2212266" y="1076312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3</a:t>
            </a:r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0</a:t>
            </a:r>
            <a:r>
              <a:rPr lang="zh-TW" altLang="en-US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9</a:t>
            </a:r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00 </a:t>
            </a:r>
            <a:r>
              <a:rPr lang="zh-TW" altLang="en-US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1049490" y="3575934"/>
            <a:ext cx="1200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4 km</a:t>
            </a:r>
            <a:r>
              <a:rPr lang="en-US" altLang="zh-TW" sz="2400" b="1" i="0" baseline="300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1750230" y="3003973"/>
            <a:ext cx="11670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6 km</a:t>
            </a:r>
            <a:r>
              <a:rPr lang="en-US" altLang="zh-TW" sz="2400" b="1" i="0" baseline="300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837244" y="2649957"/>
            <a:ext cx="1139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 km</a:t>
            </a:r>
            <a:r>
              <a:rPr lang="en-US" altLang="zh-TW" sz="2400" b="1" i="0" baseline="3000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-4158" y="4123299"/>
            <a:ext cx="189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10 </a:t>
            </a:r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km</a:t>
            </a:r>
            <a:r>
              <a:rPr lang="en-US" altLang="zh-TW" sz="2800" i="0" baseline="3000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en-US" altLang="zh-TW" sz="2800" i="0" dirty="0">
              <a:effectLst/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800 </a:t>
            </a:r>
            <a:r>
              <a:rPr lang="zh-TW" altLang="en-US" sz="2800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</a:t>
            </a:r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751926" y="1343487"/>
            <a:ext cx="2528557" cy="10615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空間加總型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39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zh-TW" alt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39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800864" y="-880622"/>
            <a:ext cx="184030" cy="41437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603" y="1728606"/>
                <a:ext cx="237945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468" y="-1666034"/>
                <a:ext cx="2177237" cy="697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0+3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738116" y="3587748"/>
            <a:ext cx="2701907" cy="93478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空間平均型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人口密度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0 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412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41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614580" y="2059520"/>
            <a:ext cx="2056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: 50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 rot="20754154">
            <a:off x="1217528" y="4807002"/>
            <a:ext cx="2181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: 80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5219498" y="2465364"/>
            <a:ext cx="17489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空間</a:t>
            </a:r>
            <a:endParaRPr lang="en-US" altLang="zh-TW" sz="32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插值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38337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人口總數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2153435" y="2040417"/>
            <a:ext cx="2052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人口密度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: 30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833328" y="4541640"/>
            <a:ext cx="151566" cy="44569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467" y="3726118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8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250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320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zh-TW" altLang="en-US" sz="1600" b="1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67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70431" cy="539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70431" cy="5392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46386" cy="579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rgbClr val="002060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46386" cy="5790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46386" cy="579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b="1" i="0" smtClean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b="1" baseline="30000" dirty="0">
                              <a:solidFill>
                                <a:srgbClr val="002060"/>
                              </a:solidFill>
                              <a:latin typeface="Georgia" panose="02040502050405020303" pitchFamily="18" charset="0"/>
                              <a:ea typeface="Adobe 黑体 Std R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rgbClr val="002060"/>
                  </a:solidFill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46386" cy="57900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1"/>
            <a:ext cx="2084387" cy="1323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Georgia" panose="02040502050405020303" pitchFamily="18" charset="0"/>
                  <a:ea typeface="Adobe 黑体 Std R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378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>
            <a:extLst>
              <a:ext uri="{FF2B5EF4-FFF2-40B4-BE49-F238E27FC236}">
                <a16:creationId xmlns:a16="http://schemas.microsoft.com/office/drawing/2014/main" id="{E65F4559-CE66-4E80-A0DA-6C62880BB3E6}"/>
              </a:ext>
            </a:extLst>
          </p:cNvPr>
          <p:cNvSpPr txBox="1"/>
          <p:nvPr/>
        </p:nvSpPr>
        <p:spPr>
          <a:xfrm>
            <a:off x="2034841" y="707123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B</a:t>
            </a:r>
            <a:endParaRPr lang="zh-TW" altLang="en-US" sz="32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E30E92-BBF5-4121-92CF-D39AFBD3CCB3}"/>
              </a:ext>
            </a:extLst>
          </p:cNvPr>
          <p:cNvSpPr txBox="1"/>
          <p:nvPr/>
        </p:nvSpPr>
        <p:spPr>
          <a:xfrm>
            <a:off x="-23401" y="580276"/>
            <a:ext cx="74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A</a:t>
            </a:r>
            <a:endParaRPr lang="zh-TW" altLang="en-US" sz="32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64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1603927" y="1000736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744909" y="1133558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-736419" y="3882854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-95289" y="2698148"/>
            <a:ext cx="1977103" cy="1995424"/>
          </a:xfrm>
          <a:prstGeom prst="ellipse">
            <a:avLst/>
          </a:prstGeom>
          <a:solidFill>
            <a:schemeClr val="accent2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1458021" y="3695860"/>
            <a:ext cx="1362733" cy="5529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2288784" y="4248848"/>
            <a:ext cx="166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267C2F-D2BE-49F5-A466-ED8D334F9372}"/>
              </a:ext>
            </a:extLst>
          </p:cNvPr>
          <p:cNvSpPr txBox="1"/>
          <p:nvPr/>
        </p:nvSpPr>
        <p:spPr>
          <a:xfrm rot="19455457">
            <a:off x="-1596902" y="1450685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1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7B48D06-15D3-4237-BBCA-9A7A27B0B645}"/>
              </a:ext>
            </a:extLst>
          </p:cNvPr>
          <p:cNvSpPr txBox="1"/>
          <p:nvPr/>
        </p:nvSpPr>
        <p:spPr>
          <a:xfrm>
            <a:off x="1500220" y="1133750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2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1174331">
            <a:off x="-773895" y="5105032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3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1368056" y="1911332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1623959" y="1844511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344964" y="4151153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885041" y="3439807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28730" y="3196815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596981" y="4515629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112615" y="2012615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Extensive=T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-97870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800∗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400+200+360=960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791D8F73-E835-4319-B967-7906F0D3984C}"/>
              </a:ext>
            </a:extLst>
          </p:cNvPr>
          <p:cNvSpPr txBox="1"/>
          <p:nvPr/>
        </p:nvSpPr>
        <p:spPr>
          <a:xfrm rot="19212975">
            <a:off x="3778054" y="1877273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112615" y="3942386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Extensive=F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8EC24F9-566F-40B2-9906-81C5EDDB7F8F}"/>
              </a:ext>
            </a:extLst>
          </p:cNvPr>
          <p:cNvSpPr txBox="1"/>
          <p:nvPr/>
        </p:nvSpPr>
        <p:spPr>
          <a:xfrm rot="1892860">
            <a:off x="3739005" y="434751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1497679" y="2723786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200/3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>
            <a:off x="569162" y="5253607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90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3977791" y="3116354"/>
            <a:ext cx="249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48900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1610722" y="2685219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40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447487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0"/>
            <a:ext cx="2084387" cy="10121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15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872422-0EBF-4015-896E-0641B9B0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826222"/>
            <a:ext cx="5036396" cy="32055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8B3ABE-CDDE-4BE8-A976-2D812673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76" y="1826222"/>
            <a:ext cx="5117676" cy="324441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926E86F-2FB7-4F92-800A-645D1A48DF8B}"/>
              </a:ext>
            </a:extLst>
          </p:cNvPr>
          <p:cNvSpPr txBox="1"/>
          <p:nvPr/>
        </p:nvSpPr>
        <p:spPr>
          <a:xfrm>
            <a:off x="131587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aggregating_zones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93801B-2CE3-4568-A0C6-603B8ADF21A7}"/>
              </a:ext>
            </a:extLst>
          </p:cNvPr>
          <p:cNvSpPr txBox="1"/>
          <p:nvPr/>
        </p:nvSpPr>
        <p:spPr>
          <a:xfrm>
            <a:off x="661939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incongruent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41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2B8F38-3AD1-42BD-BFD0-9BA74169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253845"/>
              </p:ext>
            </p:extLst>
          </p:nvPr>
        </p:nvGraphicFramePr>
        <p:xfrm>
          <a:off x="312454" y="1231675"/>
          <a:ext cx="2300284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C50202-8AB8-449A-ABF3-7B9AC5AA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042596"/>
              </p:ext>
            </p:extLst>
          </p:nvPr>
        </p:nvGraphicFramePr>
        <p:xfrm>
          <a:off x="337425" y="4443654"/>
          <a:ext cx="227531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8575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83938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6C308B12-A655-4FA1-B995-1AC5CEA65D05}"/>
              </a:ext>
            </a:extLst>
          </p:cNvPr>
          <p:cNvSpPr/>
          <p:nvPr/>
        </p:nvSpPr>
        <p:spPr>
          <a:xfrm>
            <a:off x="2905567" y="2322288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CA42B3-158C-4970-8178-44D9E6D0F1C9}"/>
              </a:ext>
            </a:extLst>
          </p:cNvPr>
          <p:cNvSpPr/>
          <p:nvPr/>
        </p:nvSpPr>
        <p:spPr>
          <a:xfrm>
            <a:off x="3598270" y="290857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8F066C-3881-45EC-9FCD-300A29710A52}"/>
              </a:ext>
            </a:extLst>
          </p:cNvPr>
          <p:cNvSpPr/>
          <p:nvPr/>
        </p:nvSpPr>
        <p:spPr>
          <a:xfrm>
            <a:off x="4006702" y="370714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EE0D4A2-8D11-4FF8-B79C-70084A7F89F6}"/>
              </a:ext>
            </a:extLst>
          </p:cNvPr>
          <p:cNvSpPr/>
          <p:nvPr/>
        </p:nvSpPr>
        <p:spPr>
          <a:xfrm>
            <a:off x="4626012" y="2163806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28F9C5-8719-40B6-B0B0-290AE3AAADB1}"/>
              </a:ext>
            </a:extLst>
          </p:cNvPr>
          <p:cNvSpPr/>
          <p:nvPr/>
        </p:nvSpPr>
        <p:spPr>
          <a:xfrm>
            <a:off x="4312672" y="304417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0F58707-8305-48DA-9D7F-D915C6AC2BE4}"/>
              </a:ext>
            </a:extLst>
          </p:cNvPr>
          <p:cNvSpPr/>
          <p:nvPr/>
        </p:nvSpPr>
        <p:spPr>
          <a:xfrm>
            <a:off x="3142240" y="2243047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D39B66-4FBF-442E-B5C9-AC8C8744EFE6}"/>
              </a:ext>
            </a:extLst>
          </p:cNvPr>
          <p:cNvSpPr/>
          <p:nvPr/>
        </p:nvSpPr>
        <p:spPr>
          <a:xfrm>
            <a:off x="3468735" y="426438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863E5-3FFA-42C4-8032-6BABFE7120DA}"/>
              </a:ext>
            </a:extLst>
          </p:cNvPr>
          <p:cNvSpPr txBox="1"/>
          <p:nvPr/>
        </p:nvSpPr>
        <p:spPr>
          <a:xfrm>
            <a:off x="3062099" y="1879250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8139DD-48D7-460B-A08E-C9411F52436E}"/>
              </a:ext>
            </a:extLst>
          </p:cNvPr>
          <p:cNvSpPr txBox="1"/>
          <p:nvPr/>
        </p:nvSpPr>
        <p:spPr>
          <a:xfrm>
            <a:off x="3518129" y="2603879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CE2381-36B4-44A7-8F85-3EFD5F85AC8D}"/>
              </a:ext>
            </a:extLst>
          </p:cNvPr>
          <p:cNvSpPr txBox="1"/>
          <p:nvPr/>
        </p:nvSpPr>
        <p:spPr>
          <a:xfrm>
            <a:off x="3451426" y="4329028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C7304-291F-47D2-B711-95C94759D5CC}"/>
              </a:ext>
            </a:extLst>
          </p:cNvPr>
          <p:cNvSpPr txBox="1"/>
          <p:nvPr/>
        </p:nvSpPr>
        <p:spPr>
          <a:xfrm>
            <a:off x="3768723" y="3467094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7215E9-AC80-44AE-8C3E-1B65D20F01AA}"/>
              </a:ext>
            </a:extLst>
          </p:cNvPr>
          <p:cNvSpPr txBox="1"/>
          <p:nvPr/>
        </p:nvSpPr>
        <p:spPr>
          <a:xfrm>
            <a:off x="4253105" y="270892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EF4B78-6E13-4CF9-AD11-06781401B001}"/>
              </a:ext>
            </a:extLst>
          </p:cNvPr>
          <p:cNvSpPr txBox="1"/>
          <p:nvPr/>
        </p:nvSpPr>
        <p:spPr>
          <a:xfrm>
            <a:off x="4377311" y="1952956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AC8DD7-253D-4C94-A8D1-E417931E740C}"/>
              </a:ext>
            </a:extLst>
          </p:cNvPr>
          <p:cNvSpPr txBox="1"/>
          <p:nvPr/>
        </p:nvSpPr>
        <p:spPr>
          <a:xfrm>
            <a:off x="3126739" y="3325352"/>
            <a:ext cx="28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FCE2671-EAA0-4735-8372-AC108DB994C3}"/>
              </a:ext>
            </a:extLst>
          </p:cNvPr>
          <p:cNvSpPr/>
          <p:nvPr/>
        </p:nvSpPr>
        <p:spPr>
          <a:xfrm rot="19423480">
            <a:off x="4798554" y="1905712"/>
            <a:ext cx="2092345" cy="102102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剪裁（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Clip</a:t>
            </a:r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B2390B5-3682-434F-AEB5-7B7982779A59}"/>
              </a:ext>
            </a:extLst>
          </p:cNvPr>
          <p:cNvSpPr/>
          <p:nvPr/>
        </p:nvSpPr>
        <p:spPr>
          <a:xfrm rot="1922434">
            <a:off x="4765914" y="3658767"/>
            <a:ext cx="2220903" cy="10658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交集（</a:t>
            </a:r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Intersection </a:t>
            </a:r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A0F4BC-8359-48FE-992A-A81FFE3B2769}"/>
              </a:ext>
            </a:extLst>
          </p:cNvPr>
          <p:cNvSpPr txBox="1"/>
          <p:nvPr/>
        </p:nvSpPr>
        <p:spPr>
          <a:xfrm>
            <a:off x="823709" y="769235"/>
            <a:ext cx="1277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點資料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2B468-A379-4B55-A1EF-DB118D3C9919}"/>
              </a:ext>
            </a:extLst>
          </p:cNvPr>
          <p:cNvSpPr txBox="1"/>
          <p:nvPr/>
        </p:nvSpPr>
        <p:spPr>
          <a:xfrm>
            <a:off x="337425" y="3921029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面資料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8CD769B7-76AE-4BAB-B621-BCF9F583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3911"/>
              </p:ext>
            </p:extLst>
          </p:nvPr>
        </p:nvGraphicFramePr>
        <p:xfrm>
          <a:off x="6911710" y="1231675"/>
          <a:ext cx="2300284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AEF2678A-B670-4908-8CC2-1A24B8A9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88009"/>
              </p:ext>
            </p:extLst>
          </p:nvPr>
        </p:nvGraphicFramePr>
        <p:xfrm>
          <a:off x="6918697" y="3930447"/>
          <a:ext cx="3998223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9543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553720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1884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9" name="右大括弧 28">
            <a:extLst>
              <a:ext uri="{FF2B5EF4-FFF2-40B4-BE49-F238E27FC236}">
                <a16:creationId xmlns:a16="http://schemas.microsoft.com/office/drawing/2014/main" id="{903D3236-D68C-48C3-BF3C-DA86646D1967}"/>
              </a:ext>
            </a:extLst>
          </p:cNvPr>
          <p:cNvSpPr/>
          <p:nvPr/>
        </p:nvSpPr>
        <p:spPr>
          <a:xfrm rot="16200000">
            <a:off x="7851761" y="2851565"/>
            <a:ext cx="124393" cy="2033371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BF2411CF-8375-479E-8BCC-7FF4ACD63A03}"/>
              </a:ext>
            </a:extLst>
          </p:cNvPr>
          <p:cNvSpPr/>
          <p:nvPr/>
        </p:nvSpPr>
        <p:spPr>
          <a:xfrm rot="16200000">
            <a:off x="9886283" y="2910823"/>
            <a:ext cx="95900" cy="1924734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E042F5-C168-453D-A299-DF43270CBCE1}"/>
              </a:ext>
            </a:extLst>
          </p:cNvPr>
          <p:cNvSpPr txBox="1"/>
          <p:nvPr/>
        </p:nvSpPr>
        <p:spPr>
          <a:xfrm>
            <a:off x="6834877" y="3379822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「點」的屬性資料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右大括弧 32">
            <a:extLst>
              <a:ext uri="{FF2B5EF4-FFF2-40B4-BE49-F238E27FC236}">
                <a16:creationId xmlns:a16="http://schemas.microsoft.com/office/drawing/2014/main" id="{ABA1C717-07A7-4D01-BF41-2FAE346D8B1D}"/>
              </a:ext>
            </a:extLst>
          </p:cNvPr>
          <p:cNvSpPr/>
          <p:nvPr/>
        </p:nvSpPr>
        <p:spPr>
          <a:xfrm rot="16200000">
            <a:off x="8008758" y="-7477"/>
            <a:ext cx="104922" cy="2300286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B8CB43-F545-4AFC-841D-F76836C2F3BE}"/>
              </a:ext>
            </a:extLst>
          </p:cNvPr>
          <p:cNvSpPr txBox="1"/>
          <p:nvPr/>
        </p:nvSpPr>
        <p:spPr>
          <a:xfrm>
            <a:off x="6819162" y="630736"/>
            <a:ext cx="26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</a:t>
            </a:r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含「點」的屬性資料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DF46620-5E9A-46EE-A599-0F5412F60D39}"/>
              </a:ext>
            </a:extLst>
          </p:cNvPr>
          <p:cNvSpPr txBox="1"/>
          <p:nvPr/>
        </p:nvSpPr>
        <p:spPr>
          <a:xfrm>
            <a:off x="8847164" y="3379822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「面」的屬性資料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57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C4511C0-5996-D3BB-BD41-635DC14E5418}"/>
              </a:ext>
            </a:extLst>
          </p:cNvPr>
          <p:cNvSpPr/>
          <p:nvPr/>
        </p:nvSpPr>
        <p:spPr>
          <a:xfrm rot="19605245">
            <a:off x="4699385" y="1725349"/>
            <a:ext cx="2392869" cy="119481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剪裁（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Clip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E95CBF3C-2070-EAA3-F2D4-AF7DBB341E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586" y="1277065"/>
            <a:ext cx="2721074" cy="4695313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6C64E89E-DC62-8241-4642-CCA55FAF60A0}"/>
              </a:ext>
            </a:extLst>
          </p:cNvPr>
          <p:cNvSpPr/>
          <p:nvPr/>
        </p:nvSpPr>
        <p:spPr>
          <a:xfrm>
            <a:off x="4294686" y="1706234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880F3A45-C8C7-C928-3969-BABB0EC16C36}"/>
              </a:ext>
            </a:extLst>
          </p:cNvPr>
          <p:cNvSpPr/>
          <p:nvPr/>
        </p:nvSpPr>
        <p:spPr>
          <a:xfrm rot="1922434">
            <a:off x="4695840" y="3589444"/>
            <a:ext cx="2385147" cy="1172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Intersection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32" name="表格 4">
            <a:extLst>
              <a:ext uri="{FF2B5EF4-FFF2-40B4-BE49-F238E27FC236}">
                <a16:creationId xmlns:a16="http://schemas.microsoft.com/office/drawing/2014/main" id="{13DECEEE-0687-61BA-FCF9-6EBD7861F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973750"/>
              </p:ext>
            </p:extLst>
          </p:nvPr>
        </p:nvGraphicFramePr>
        <p:xfrm>
          <a:off x="-1582130" y="564638"/>
          <a:ext cx="4357089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1372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794076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0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4AE7B248-6E13-8E7D-1FE2-6D8CCBFF8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658789"/>
              </p:ext>
            </p:extLst>
          </p:nvPr>
        </p:nvGraphicFramePr>
        <p:xfrm>
          <a:off x="-1294902" y="4104330"/>
          <a:ext cx="3782632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1007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030146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701479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  <a:endParaRPr lang="en-US" altLang="zh-TW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078C6C6E-26F4-70C5-EEF8-A277EBD15A3F}"/>
              </a:ext>
            </a:extLst>
          </p:cNvPr>
          <p:cNvSpPr txBox="1"/>
          <p:nvPr/>
        </p:nvSpPr>
        <p:spPr>
          <a:xfrm>
            <a:off x="-355387" y="113391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校區地理資料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BF11D2A-FA2B-F511-6CFE-1C6C71C5CF3E}"/>
              </a:ext>
            </a:extLst>
          </p:cNvPr>
          <p:cNvSpPr txBox="1"/>
          <p:nvPr/>
        </p:nvSpPr>
        <p:spPr>
          <a:xfrm>
            <a:off x="-727749" y="3699173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縣市行政區地理資料</a:t>
            </a:r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EC85ED-DE34-4388-896E-CB16EA831042}"/>
              </a:ext>
            </a:extLst>
          </p:cNvPr>
          <p:cNvSpPr txBox="1"/>
          <p:nvPr/>
        </p:nvSpPr>
        <p:spPr>
          <a:xfrm>
            <a:off x="-312907" y="-346203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F3BF8A-CD8C-FEF5-6C44-5048A83D15E6}"/>
              </a:ext>
            </a:extLst>
          </p:cNvPr>
          <p:cNvSpPr txBox="1"/>
          <p:nvPr/>
        </p:nvSpPr>
        <p:spPr>
          <a:xfrm>
            <a:off x="-312907" y="3241651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AD6F6C4-E558-F39B-0E70-1258CA7EEEA0}"/>
              </a:ext>
            </a:extLst>
          </p:cNvPr>
          <p:cNvSpPr/>
          <p:nvPr/>
        </p:nvSpPr>
        <p:spPr>
          <a:xfrm>
            <a:off x="3535363" y="2035799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B1D6C525-6934-70F7-4FB1-948B4F35F93E}"/>
              </a:ext>
            </a:extLst>
          </p:cNvPr>
          <p:cNvSpPr/>
          <p:nvPr/>
        </p:nvSpPr>
        <p:spPr>
          <a:xfrm>
            <a:off x="3614594" y="2087880"/>
            <a:ext cx="82806" cy="8000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8EA326B3-334D-BD34-D8A4-23F5A2BBE864}"/>
              </a:ext>
            </a:extLst>
          </p:cNvPr>
          <p:cNvSpPr/>
          <p:nvPr/>
        </p:nvSpPr>
        <p:spPr>
          <a:xfrm>
            <a:off x="3680254" y="1979278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48" name="表格 4">
            <a:extLst>
              <a:ext uri="{FF2B5EF4-FFF2-40B4-BE49-F238E27FC236}">
                <a16:creationId xmlns:a16="http://schemas.microsoft.com/office/drawing/2014/main" id="{CB66D9F9-84DB-3F71-FD50-54F5D10F6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829023"/>
              </p:ext>
            </p:extLst>
          </p:nvPr>
        </p:nvGraphicFramePr>
        <p:xfrm>
          <a:off x="6985905" y="487830"/>
          <a:ext cx="2563013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1372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49" name="文字方塊 48">
            <a:extLst>
              <a:ext uri="{FF2B5EF4-FFF2-40B4-BE49-F238E27FC236}">
                <a16:creationId xmlns:a16="http://schemas.microsoft.com/office/drawing/2014/main" id="{7FD9941B-5F52-9BED-233E-217C1B340B59}"/>
              </a:ext>
            </a:extLst>
          </p:cNvPr>
          <p:cNvSpPr txBox="1"/>
          <p:nvPr/>
        </p:nvSpPr>
        <p:spPr>
          <a:xfrm>
            <a:off x="6863824" y="85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僅含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的屬性</a:t>
            </a:r>
          </a:p>
        </p:txBody>
      </p:sp>
      <p:graphicFrame>
        <p:nvGraphicFramePr>
          <p:cNvPr id="50" name="表格 4">
            <a:extLst>
              <a:ext uri="{FF2B5EF4-FFF2-40B4-BE49-F238E27FC236}">
                <a16:creationId xmlns:a16="http://schemas.microsoft.com/office/drawing/2014/main" id="{F26A987D-6853-B723-120C-48FE76839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157058"/>
              </p:ext>
            </p:extLst>
          </p:nvPr>
        </p:nvGraphicFramePr>
        <p:xfrm>
          <a:off x="6985905" y="4122838"/>
          <a:ext cx="595234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1448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38492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1535995948"/>
                    </a:ext>
                  </a:extLst>
                </a:gridCol>
                <a:gridCol w="995422">
                  <a:extLst>
                    <a:ext uri="{9D8B030D-6E8A-4147-A177-3AD203B41FA5}">
                      <a16:colId xmlns:a16="http://schemas.microsoft.com/office/drawing/2014/main" val="1053215962"/>
                    </a:ext>
                  </a:extLst>
                </a:gridCol>
                <a:gridCol w="1493135">
                  <a:extLst>
                    <a:ext uri="{9D8B030D-6E8A-4147-A177-3AD203B41FA5}">
                      <a16:colId xmlns:a16="http://schemas.microsoft.com/office/drawing/2014/main" val="1770659208"/>
                    </a:ext>
                  </a:extLst>
                </a:gridCol>
              </a:tblGrid>
              <a:tr h="26613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18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  <a:endParaRPr lang="en-US" altLang="zh-TW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51" name="文字方塊 50">
            <a:extLst>
              <a:ext uri="{FF2B5EF4-FFF2-40B4-BE49-F238E27FC236}">
                <a16:creationId xmlns:a16="http://schemas.microsoft.com/office/drawing/2014/main" id="{A94545F1-B62C-1C2F-24BB-BE9EC93CFC79}"/>
              </a:ext>
            </a:extLst>
          </p:cNvPr>
          <p:cNvSpPr txBox="1"/>
          <p:nvPr/>
        </p:nvSpPr>
        <p:spPr>
          <a:xfrm>
            <a:off x="7485105" y="3172944"/>
            <a:ext cx="1499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屬性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左大括弧 51">
            <a:extLst>
              <a:ext uri="{FF2B5EF4-FFF2-40B4-BE49-F238E27FC236}">
                <a16:creationId xmlns:a16="http://schemas.microsoft.com/office/drawing/2014/main" id="{7F627C99-785D-2DA5-4C41-5B0829DFE9CB}"/>
              </a:ext>
            </a:extLst>
          </p:cNvPr>
          <p:cNvSpPr/>
          <p:nvPr/>
        </p:nvSpPr>
        <p:spPr>
          <a:xfrm rot="5400000">
            <a:off x="8125443" y="2771905"/>
            <a:ext cx="218453" cy="2436306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大括弧 54">
            <a:extLst>
              <a:ext uri="{FF2B5EF4-FFF2-40B4-BE49-F238E27FC236}">
                <a16:creationId xmlns:a16="http://schemas.microsoft.com/office/drawing/2014/main" id="{FE8AFEB2-6627-879C-ECF4-31F4854B0125}"/>
              </a:ext>
            </a:extLst>
          </p:cNvPr>
          <p:cNvSpPr/>
          <p:nvPr/>
        </p:nvSpPr>
        <p:spPr>
          <a:xfrm rot="5400000">
            <a:off x="10340037" y="3034255"/>
            <a:ext cx="218453" cy="1911603"/>
          </a:xfrm>
          <a:prstGeom prst="leftBrac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7F9D37A-E8E2-40C4-AF6A-EEC7F504CF94}"/>
              </a:ext>
            </a:extLst>
          </p:cNvPr>
          <p:cNvSpPr txBox="1"/>
          <p:nvPr/>
        </p:nvSpPr>
        <p:spPr>
          <a:xfrm>
            <a:off x="9685272" y="3172944"/>
            <a:ext cx="152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屬性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FBF359C-85E2-F2DC-E0DC-CB52D8F14D24}"/>
              </a:ext>
            </a:extLst>
          </p:cNvPr>
          <p:cNvSpPr txBox="1"/>
          <p:nvPr/>
        </p:nvSpPr>
        <p:spPr>
          <a:xfrm>
            <a:off x="1455888" y="-187343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</a:t>
            </a:r>
            <a:endParaRPr lang="zh-TW" altLang="en-US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FB583F-0C10-BDD6-ACDB-CCC557412179}"/>
              </a:ext>
            </a:extLst>
          </p:cNvPr>
          <p:cNvSpPr txBox="1"/>
          <p:nvPr/>
        </p:nvSpPr>
        <p:spPr>
          <a:xfrm>
            <a:off x="1455888" y="3363111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面</a:t>
            </a:r>
            <a:endParaRPr lang="en-US" altLang="zh-TW" sz="2800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55E48E4-AF03-CD2E-A0E5-B3C6DC78DC0A}"/>
              </a:ext>
            </a:extLst>
          </p:cNvPr>
          <p:cNvSpPr txBox="1"/>
          <p:nvPr/>
        </p:nvSpPr>
        <p:spPr>
          <a:xfrm>
            <a:off x="11553113" y="3599618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</a:t>
            </a:r>
            <a:endParaRPr lang="zh-TW" altLang="en-US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2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984D3C7-EB91-42BC-BD62-A4463D277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082430" y="605366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771B4CA-A480-479B-9B6E-317938E6B741}"/>
              </a:ext>
            </a:extLst>
          </p:cNvPr>
          <p:cNvSpPr/>
          <p:nvPr/>
        </p:nvSpPr>
        <p:spPr>
          <a:xfrm>
            <a:off x="2143758" y="1564640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6D5E55-F91F-4405-A66A-5082EA7D2228}"/>
              </a:ext>
            </a:extLst>
          </p:cNvPr>
          <p:cNvSpPr txBox="1"/>
          <p:nvPr/>
        </p:nvSpPr>
        <p:spPr>
          <a:xfrm>
            <a:off x="839132" y="25761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0C7559-1687-46EB-A71D-E533E111155C}"/>
              </a:ext>
            </a:extLst>
          </p:cNvPr>
          <p:cNvSpPr txBox="1"/>
          <p:nvPr/>
        </p:nvSpPr>
        <p:spPr>
          <a:xfrm>
            <a:off x="1296333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6DA69E-6A07-4882-9484-846602736C61}"/>
              </a:ext>
            </a:extLst>
          </p:cNvPr>
          <p:cNvSpPr txBox="1"/>
          <p:nvPr/>
        </p:nvSpPr>
        <p:spPr>
          <a:xfrm>
            <a:off x="168710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0E2C32-9FBB-496D-81FE-E11208A1EE7A}"/>
              </a:ext>
            </a:extLst>
          </p:cNvPr>
          <p:cNvSpPr txBox="1"/>
          <p:nvPr/>
        </p:nvSpPr>
        <p:spPr>
          <a:xfrm>
            <a:off x="209154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9633C0-6078-4BCA-8708-FF4EDE76BC03}"/>
              </a:ext>
            </a:extLst>
          </p:cNvPr>
          <p:cNvSpPr txBox="1"/>
          <p:nvPr/>
        </p:nvSpPr>
        <p:spPr>
          <a:xfrm>
            <a:off x="2482291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BF9E5DF-AC30-447D-9441-94D0F37F5C08}"/>
              </a:ext>
            </a:extLst>
          </p:cNvPr>
          <p:cNvSpPr txBox="1"/>
          <p:nvPr/>
        </p:nvSpPr>
        <p:spPr>
          <a:xfrm>
            <a:off x="284277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9B0F487-1D00-43B5-94F8-10B8919D60F0}"/>
              </a:ext>
            </a:extLst>
          </p:cNvPr>
          <p:cNvSpPr txBox="1"/>
          <p:nvPr/>
        </p:nvSpPr>
        <p:spPr>
          <a:xfrm>
            <a:off x="324722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2BA6D77-0C31-4A7C-B12D-BA9D1F26CA6A}"/>
              </a:ext>
            </a:extLst>
          </p:cNvPr>
          <p:cNvSpPr txBox="1"/>
          <p:nvPr/>
        </p:nvSpPr>
        <p:spPr>
          <a:xfrm>
            <a:off x="795172" y="21784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239EB7-CAB7-4D2E-833D-233611DF243E}"/>
              </a:ext>
            </a:extLst>
          </p:cNvPr>
          <p:cNvSpPr txBox="1"/>
          <p:nvPr/>
        </p:nvSpPr>
        <p:spPr>
          <a:xfrm>
            <a:off x="795172" y="18357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7D71400-1FCE-4B5B-B890-436BF0962B67}"/>
              </a:ext>
            </a:extLst>
          </p:cNvPr>
          <p:cNvSpPr txBox="1"/>
          <p:nvPr/>
        </p:nvSpPr>
        <p:spPr>
          <a:xfrm>
            <a:off x="795172" y="14800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3D97FC-BA06-4DEB-82F3-526B8C55F594}"/>
              </a:ext>
            </a:extLst>
          </p:cNvPr>
          <p:cNvSpPr txBox="1"/>
          <p:nvPr/>
        </p:nvSpPr>
        <p:spPr>
          <a:xfrm>
            <a:off x="795172" y="11243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B6735-59B1-40C6-9EFE-25F4BC8A2E69}"/>
              </a:ext>
            </a:extLst>
          </p:cNvPr>
          <p:cNvSpPr txBox="1"/>
          <p:nvPr/>
        </p:nvSpPr>
        <p:spPr>
          <a:xfrm>
            <a:off x="795172" y="7950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792792E-4EE1-417D-9AA9-74AD83436DA3}"/>
              </a:ext>
            </a:extLst>
          </p:cNvPr>
          <p:cNvSpPr txBox="1"/>
          <p:nvPr/>
        </p:nvSpPr>
        <p:spPr>
          <a:xfrm>
            <a:off x="795172" y="4481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8" name="表格 4">
            <a:extLst>
              <a:ext uri="{FF2B5EF4-FFF2-40B4-BE49-F238E27FC236}">
                <a16:creationId xmlns:a16="http://schemas.microsoft.com/office/drawing/2014/main" id="{7EF3C98F-D2E5-454A-A374-6398689A8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696066" y="604063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39" name="橢圓 38">
            <a:extLst>
              <a:ext uri="{FF2B5EF4-FFF2-40B4-BE49-F238E27FC236}">
                <a16:creationId xmlns:a16="http://schemas.microsoft.com/office/drawing/2014/main" id="{844BC8F7-71F2-40EC-A749-28D3BE7A14CA}"/>
              </a:ext>
            </a:extLst>
          </p:cNvPr>
          <p:cNvSpPr/>
          <p:nvPr/>
        </p:nvSpPr>
        <p:spPr>
          <a:xfrm>
            <a:off x="5758641" y="156540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35A2DEF-664B-499A-8469-A2F2120F6192}"/>
              </a:ext>
            </a:extLst>
          </p:cNvPr>
          <p:cNvSpPr txBox="1"/>
          <p:nvPr/>
        </p:nvSpPr>
        <p:spPr>
          <a:xfrm>
            <a:off x="4452768" y="257484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B4478D0-013D-4821-9966-303C7F480F88}"/>
              </a:ext>
            </a:extLst>
          </p:cNvPr>
          <p:cNvSpPr txBox="1"/>
          <p:nvPr/>
        </p:nvSpPr>
        <p:spPr>
          <a:xfrm>
            <a:off x="4909969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CB09CEE-CC4E-4000-9D2B-67453C28E31C}"/>
              </a:ext>
            </a:extLst>
          </p:cNvPr>
          <p:cNvSpPr txBox="1"/>
          <p:nvPr/>
        </p:nvSpPr>
        <p:spPr>
          <a:xfrm>
            <a:off x="530073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8E3B176-F20D-4ED6-8EF4-170FFF1DDB0F}"/>
              </a:ext>
            </a:extLst>
          </p:cNvPr>
          <p:cNvSpPr txBox="1"/>
          <p:nvPr/>
        </p:nvSpPr>
        <p:spPr>
          <a:xfrm>
            <a:off x="570518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346A2BA-6D48-4C0B-80A3-19BDACB6967C}"/>
              </a:ext>
            </a:extLst>
          </p:cNvPr>
          <p:cNvSpPr txBox="1"/>
          <p:nvPr/>
        </p:nvSpPr>
        <p:spPr>
          <a:xfrm>
            <a:off x="6095927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DDEB988-F3D1-464B-9BA9-224F67AB8A95}"/>
              </a:ext>
            </a:extLst>
          </p:cNvPr>
          <p:cNvSpPr txBox="1"/>
          <p:nvPr/>
        </p:nvSpPr>
        <p:spPr>
          <a:xfrm>
            <a:off x="645641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31041C-05A7-40CD-B808-02CDCABCBF06}"/>
              </a:ext>
            </a:extLst>
          </p:cNvPr>
          <p:cNvSpPr txBox="1"/>
          <p:nvPr/>
        </p:nvSpPr>
        <p:spPr>
          <a:xfrm>
            <a:off x="686085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5E3CC9F-8B60-4B50-8337-9789D0F6BDA4}"/>
              </a:ext>
            </a:extLst>
          </p:cNvPr>
          <p:cNvSpPr txBox="1"/>
          <p:nvPr/>
        </p:nvSpPr>
        <p:spPr>
          <a:xfrm>
            <a:off x="4408808" y="217714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4EA1993-359C-4825-9EA0-02DDA32278D7}"/>
              </a:ext>
            </a:extLst>
          </p:cNvPr>
          <p:cNvSpPr txBox="1"/>
          <p:nvPr/>
        </p:nvSpPr>
        <p:spPr>
          <a:xfrm>
            <a:off x="4408808" y="183442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935910D-3CB8-4CB6-9236-F437F055BB4B}"/>
              </a:ext>
            </a:extLst>
          </p:cNvPr>
          <p:cNvSpPr txBox="1"/>
          <p:nvPr/>
        </p:nvSpPr>
        <p:spPr>
          <a:xfrm>
            <a:off x="4408808" y="147874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1034435-4B50-4994-8E23-878D971D62F8}"/>
              </a:ext>
            </a:extLst>
          </p:cNvPr>
          <p:cNvSpPr txBox="1"/>
          <p:nvPr/>
        </p:nvSpPr>
        <p:spPr>
          <a:xfrm>
            <a:off x="4408808" y="11230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AFF44A2-CB04-446B-9F4A-765EF0361A70}"/>
              </a:ext>
            </a:extLst>
          </p:cNvPr>
          <p:cNvSpPr txBox="1"/>
          <p:nvPr/>
        </p:nvSpPr>
        <p:spPr>
          <a:xfrm>
            <a:off x="4408808" y="7937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B306B4B-5F34-45B4-B689-54C50455ABD8}"/>
              </a:ext>
            </a:extLst>
          </p:cNvPr>
          <p:cNvSpPr txBox="1"/>
          <p:nvPr/>
        </p:nvSpPr>
        <p:spPr>
          <a:xfrm>
            <a:off x="4408808" y="44688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B3EFE88A-BF82-4D89-850D-433159EE8DE5}"/>
              </a:ext>
            </a:extLst>
          </p:cNvPr>
          <p:cNvSpPr/>
          <p:nvPr/>
        </p:nvSpPr>
        <p:spPr>
          <a:xfrm>
            <a:off x="5002307" y="121856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BD898F6-E6C1-4C80-BDB8-A3C711CE824A}"/>
              </a:ext>
            </a:extLst>
          </p:cNvPr>
          <p:cNvSpPr/>
          <p:nvPr/>
        </p:nvSpPr>
        <p:spPr>
          <a:xfrm>
            <a:off x="6529265" y="85363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38CF6F71-AC84-47BD-BC8C-E3058F01C4C3}"/>
              </a:ext>
            </a:extLst>
          </p:cNvPr>
          <p:cNvCxnSpPr>
            <a:cxnSpLocks/>
          </p:cNvCxnSpPr>
          <p:nvPr/>
        </p:nvCxnSpPr>
        <p:spPr>
          <a:xfrm>
            <a:off x="5067629" y="1301113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1A1176DE-617B-4C43-9CBE-8B1F4FB22A3C}"/>
              </a:ext>
            </a:extLst>
          </p:cNvPr>
          <p:cNvCxnSpPr>
            <a:cxnSpLocks/>
          </p:cNvCxnSpPr>
          <p:nvPr/>
        </p:nvCxnSpPr>
        <p:spPr>
          <a:xfrm flipV="1">
            <a:off x="5848811" y="936182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6671"/>
              </p:ext>
            </p:extLst>
          </p:nvPr>
        </p:nvGraphicFramePr>
        <p:xfrm>
          <a:off x="8610645" y="57872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367347" y="254951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8824548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921531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961976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10010506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1037099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1077543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323387" y="215181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323387" y="18090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323387" y="145341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323387" y="10977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323387" y="7684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323387" y="4215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表格 4">
            <a:extLst>
              <a:ext uri="{FF2B5EF4-FFF2-40B4-BE49-F238E27FC236}">
                <a16:creationId xmlns:a16="http://schemas.microsoft.com/office/drawing/2014/main" id="{6FB678C0-8BFE-4A7A-82FB-DCBDF25C2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166347" y="3668068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63" name="文字方塊 62">
            <a:extLst>
              <a:ext uri="{FF2B5EF4-FFF2-40B4-BE49-F238E27FC236}">
                <a16:creationId xmlns:a16="http://schemas.microsoft.com/office/drawing/2014/main" id="{2E7A5306-3A73-4D00-92B4-5520B5541782}"/>
              </a:ext>
            </a:extLst>
          </p:cNvPr>
          <p:cNvSpPr txBox="1"/>
          <p:nvPr/>
        </p:nvSpPr>
        <p:spPr>
          <a:xfrm>
            <a:off x="923049" y="56388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42B36C8-5B8B-4B2B-84FE-8450FBDB858E}"/>
              </a:ext>
            </a:extLst>
          </p:cNvPr>
          <p:cNvSpPr txBox="1"/>
          <p:nvPr/>
        </p:nvSpPr>
        <p:spPr>
          <a:xfrm>
            <a:off x="1380250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DA54FF5-A60B-49F8-A65B-8257BE33F70F}"/>
              </a:ext>
            </a:extLst>
          </p:cNvPr>
          <p:cNvSpPr txBox="1"/>
          <p:nvPr/>
        </p:nvSpPr>
        <p:spPr>
          <a:xfrm>
            <a:off x="177101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B378F8A-5BFC-429D-9637-F25ACF48B15A}"/>
              </a:ext>
            </a:extLst>
          </p:cNvPr>
          <p:cNvSpPr txBox="1"/>
          <p:nvPr/>
        </p:nvSpPr>
        <p:spPr>
          <a:xfrm>
            <a:off x="217546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60B2787-4D09-445B-BF2D-16B871096B30}"/>
              </a:ext>
            </a:extLst>
          </p:cNvPr>
          <p:cNvSpPr txBox="1"/>
          <p:nvPr/>
        </p:nvSpPr>
        <p:spPr>
          <a:xfrm>
            <a:off x="2566208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2B646AA-E26B-4612-97FD-970C1FDF506F}"/>
              </a:ext>
            </a:extLst>
          </p:cNvPr>
          <p:cNvSpPr txBox="1"/>
          <p:nvPr/>
        </p:nvSpPr>
        <p:spPr>
          <a:xfrm>
            <a:off x="292669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AD717C8-CDC5-4124-967E-9BEEA6DB7E16}"/>
              </a:ext>
            </a:extLst>
          </p:cNvPr>
          <p:cNvSpPr txBox="1"/>
          <p:nvPr/>
        </p:nvSpPr>
        <p:spPr>
          <a:xfrm>
            <a:off x="333113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622468-C1D5-4E3B-BE87-844EFECDCB85}"/>
              </a:ext>
            </a:extLst>
          </p:cNvPr>
          <p:cNvSpPr txBox="1"/>
          <p:nvPr/>
        </p:nvSpPr>
        <p:spPr>
          <a:xfrm>
            <a:off x="879089" y="52411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52AD49-4149-4DC4-8BEC-5AD81CF53B26}"/>
              </a:ext>
            </a:extLst>
          </p:cNvPr>
          <p:cNvSpPr txBox="1"/>
          <p:nvPr/>
        </p:nvSpPr>
        <p:spPr>
          <a:xfrm>
            <a:off x="879089" y="48984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116A6E-F817-4886-A8E9-F29FE23CCF56}"/>
              </a:ext>
            </a:extLst>
          </p:cNvPr>
          <p:cNvSpPr txBox="1"/>
          <p:nvPr/>
        </p:nvSpPr>
        <p:spPr>
          <a:xfrm>
            <a:off x="879089" y="454275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4FA34EFD-722F-4115-A511-D166A29F1F4A}"/>
              </a:ext>
            </a:extLst>
          </p:cNvPr>
          <p:cNvSpPr txBox="1"/>
          <p:nvPr/>
        </p:nvSpPr>
        <p:spPr>
          <a:xfrm>
            <a:off x="879089" y="41870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9412BC5-966E-41B2-A0D0-4277850027E0}"/>
              </a:ext>
            </a:extLst>
          </p:cNvPr>
          <p:cNvSpPr txBox="1"/>
          <p:nvPr/>
        </p:nvSpPr>
        <p:spPr>
          <a:xfrm>
            <a:off x="879089" y="38577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6C8F97A-DD29-41B6-BF6C-B8E77D0591BD}"/>
              </a:ext>
            </a:extLst>
          </p:cNvPr>
          <p:cNvSpPr txBox="1"/>
          <p:nvPr/>
        </p:nvSpPr>
        <p:spPr>
          <a:xfrm>
            <a:off x="879089" y="35108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A235B00D-577B-4894-87A6-16B982CC1BFD}"/>
              </a:ext>
            </a:extLst>
          </p:cNvPr>
          <p:cNvSpPr/>
          <p:nvPr/>
        </p:nvSpPr>
        <p:spPr>
          <a:xfrm>
            <a:off x="2964934" y="394044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3C1EABF-375B-4313-BB67-F5DE9D5B2DAF}"/>
              </a:ext>
            </a:extLst>
          </p:cNvPr>
          <p:cNvSpPr/>
          <p:nvPr/>
        </p:nvSpPr>
        <p:spPr>
          <a:xfrm>
            <a:off x="1445677" y="427380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29C36663-6722-434C-9F5C-3D4393D46C70}"/>
              </a:ext>
            </a:extLst>
          </p:cNvPr>
          <p:cNvSpPr/>
          <p:nvPr/>
        </p:nvSpPr>
        <p:spPr>
          <a:xfrm>
            <a:off x="2213704" y="532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0FB41D26-34B1-4E09-AD64-A3663043ED2B}"/>
              </a:ext>
            </a:extLst>
          </p:cNvPr>
          <p:cNvSpPr/>
          <p:nvPr/>
        </p:nvSpPr>
        <p:spPr>
          <a:xfrm>
            <a:off x="2599463" y="495973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1" name="表格 4">
            <a:extLst>
              <a:ext uri="{FF2B5EF4-FFF2-40B4-BE49-F238E27FC236}">
                <a16:creationId xmlns:a16="http://schemas.microsoft.com/office/drawing/2014/main" id="{056DE8EC-A9C5-4714-BE22-B95E7328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758243" y="3706535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82" name="橢圓 81">
            <a:extLst>
              <a:ext uri="{FF2B5EF4-FFF2-40B4-BE49-F238E27FC236}">
                <a16:creationId xmlns:a16="http://schemas.microsoft.com/office/drawing/2014/main" id="{DAA4B47D-9AD8-4819-BDEE-14DEE844590D}"/>
              </a:ext>
            </a:extLst>
          </p:cNvPr>
          <p:cNvSpPr/>
          <p:nvPr/>
        </p:nvSpPr>
        <p:spPr>
          <a:xfrm>
            <a:off x="5820818" y="466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AA0678E-C1B5-4608-97F7-6262201C8196}"/>
              </a:ext>
            </a:extLst>
          </p:cNvPr>
          <p:cNvSpPr txBox="1"/>
          <p:nvPr/>
        </p:nvSpPr>
        <p:spPr>
          <a:xfrm>
            <a:off x="4514945" y="56773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487E484A-0B6A-4689-B204-BD2DAE12EC8A}"/>
              </a:ext>
            </a:extLst>
          </p:cNvPr>
          <p:cNvSpPr txBox="1"/>
          <p:nvPr/>
        </p:nvSpPr>
        <p:spPr>
          <a:xfrm>
            <a:off x="4972146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D80BDF40-497F-447B-96A3-C93BE4A792D7}"/>
              </a:ext>
            </a:extLst>
          </p:cNvPr>
          <p:cNvSpPr txBox="1"/>
          <p:nvPr/>
        </p:nvSpPr>
        <p:spPr>
          <a:xfrm>
            <a:off x="536291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7C6D38A4-CF4F-4E96-B44B-6BE9BE0075D7}"/>
              </a:ext>
            </a:extLst>
          </p:cNvPr>
          <p:cNvSpPr txBox="1"/>
          <p:nvPr/>
        </p:nvSpPr>
        <p:spPr>
          <a:xfrm>
            <a:off x="576735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78EAAD1-2498-4420-8021-5AB4C51B2DDE}"/>
              </a:ext>
            </a:extLst>
          </p:cNvPr>
          <p:cNvSpPr txBox="1"/>
          <p:nvPr/>
        </p:nvSpPr>
        <p:spPr>
          <a:xfrm>
            <a:off x="6158104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08A294DE-8E30-4DB0-87B2-D3C17F217E00}"/>
              </a:ext>
            </a:extLst>
          </p:cNvPr>
          <p:cNvSpPr txBox="1"/>
          <p:nvPr/>
        </p:nvSpPr>
        <p:spPr>
          <a:xfrm>
            <a:off x="651858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F3A9EDCB-1E89-4F91-AC21-05647E1BF4F7}"/>
              </a:ext>
            </a:extLst>
          </p:cNvPr>
          <p:cNvSpPr txBox="1"/>
          <p:nvPr/>
        </p:nvSpPr>
        <p:spPr>
          <a:xfrm>
            <a:off x="692303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D37E3B7-F96C-4667-86A4-5C48C26A0A98}"/>
              </a:ext>
            </a:extLst>
          </p:cNvPr>
          <p:cNvSpPr txBox="1"/>
          <p:nvPr/>
        </p:nvSpPr>
        <p:spPr>
          <a:xfrm>
            <a:off x="4470985" y="527961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D6F3D80-6496-4F1F-B6B8-F81B9F15EE49}"/>
              </a:ext>
            </a:extLst>
          </p:cNvPr>
          <p:cNvSpPr txBox="1"/>
          <p:nvPr/>
        </p:nvSpPr>
        <p:spPr>
          <a:xfrm>
            <a:off x="4470985" y="493689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58499A3A-E0B1-4607-B910-215DC6FFF048}"/>
              </a:ext>
            </a:extLst>
          </p:cNvPr>
          <p:cNvSpPr txBox="1"/>
          <p:nvPr/>
        </p:nvSpPr>
        <p:spPr>
          <a:xfrm>
            <a:off x="4470985" y="458122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4FE0A571-81B2-4EC3-8F39-8494E8B7251D}"/>
              </a:ext>
            </a:extLst>
          </p:cNvPr>
          <p:cNvSpPr txBox="1"/>
          <p:nvPr/>
        </p:nvSpPr>
        <p:spPr>
          <a:xfrm>
            <a:off x="4470985" y="42255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E3BFC67-ED0F-40BC-9DEE-208E4A46771F}"/>
              </a:ext>
            </a:extLst>
          </p:cNvPr>
          <p:cNvSpPr txBox="1"/>
          <p:nvPr/>
        </p:nvSpPr>
        <p:spPr>
          <a:xfrm>
            <a:off x="4470985" y="38962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9A7669FE-9E29-496A-B73E-75D9FB035FD4}"/>
              </a:ext>
            </a:extLst>
          </p:cNvPr>
          <p:cNvSpPr txBox="1"/>
          <p:nvPr/>
        </p:nvSpPr>
        <p:spPr>
          <a:xfrm>
            <a:off x="4470985" y="354935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7B64D558-64D2-4631-ACC9-E272056FF3D7}"/>
              </a:ext>
            </a:extLst>
          </p:cNvPr>
          <p:cNvSpPr/>
          <p:nvPr/>
        </p:nvSpPr>
        <p:spPr>
          <a:xfrm>
            <a:off x="5064484" y="432103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44338B76-295F-4D52-9ADD-BF6857E86301}"/>
              </a:ext>
            </a:extLst>
          </p:cNvPr>
          <p:cNvSpPr/>
          <p:nvPr/>
        </p:nvSpPr>
        <p:spPr>
          <a:xfrm>
            <a:off x="6591442" y="39561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03F05E05-3682-441D-AA3B-E87F3BBC71D9}"/>
              </a:ext>
            </a:extLst>
          </p:cNvPr>
          <p:cNvCxnSpPr>
            <a:cxnSpLocks/>
          </p:cNvCxnSpPr>
          <p:nvPr/>
        </p:nvCxnSpPr>
        <p:spPr>
          <a:xfrm>
            <a:off x="5129806" y="4403585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B57747F-C825-4D9E-83ED-243B597623E9}"/>
              </a:ext>
            </a:extLst>
          </p:cNvPr>
          <p:cNvCxnSpPr>
            <a:cxnSpLocks/>
          </p:cNvCxnSpPr>
          <p:nvPr/>
        </p:nvCxnSpPr>
        <p:spPr>
          <a:xfrm flipV="1">
            <a:off x="5910988" y="4038654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B06FC8B6-09AE-4544-8990-FCA434552AA0}"/>
              </a:ext>
            </a:extLst>
          </p:cNvPr>
          <p:cNvCxnSpPr>
            <a:cxnSpLocks/>
          </p:cNvCxnSpPr>
          <p:nvPr/>
        </p:nvCxnSpPr>
        <p:spPr>
          <a:xfrm>
            <a:off x="5141552" y="5433996"/>
            <a:ext cx="756537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978A1C4C-92BF-4B70-B052-0F86D727B72F}"/>
              </a:ext>
            </a:extLst>
          </p:cNvPr>
          <p:cNvCxnSpPr>
            <a:cxnSpLocks/>
          </p:cNvCxnSpPr>
          <p:nvPr/>
        </p:nvCxnSpPr>
        <p:spPr>
          <a:xfrm flipV="1">
            <a:off x="5898089" y="4753994"/>
            <a:ext cx="764129" cy="66995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橢圓 124">
            <a:extLst>
              <a:ext uri="{FF2B5EF4-FFF2-40B4-BE49-F238E27FC236}">
                <a16:creationId xmlns:a16="http://schemas.microsoft.com/office/drawing/2014/main" id="{B66DA4DD-8CE2-48D2-A6B4-08FEFDACC398}"/>
              </a:ext>
            </a:extLst>
          </p:cNvPr>
          <p:cNvSpPr/>
          <p:nvPr/>
        </p:nvSpPr>
        <p:spPr>
          <a:xfrm>
            <a:off x="5802523" y="533946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4E44867F-090C-44C8-902E-4DAB0A7C905C}"/>
              </a:ext>
            </a:extLst>
          </p:cNvPr>
          <p:cNvSpPr/>
          <p:nvPr/>
        </p:nvSpPr>
        <p:spPr>
          <a:xfrm>
            <a:off x="5070613" y="534282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8FE32775-969F-4740-A3E6-29F5C9C19B3A}"/>
              </a:ext>
            </a:extLst>
          </p:cNvPr>
          <p:cNvSpPr/>
          <p:nvPr/>
        </p:nvSpPr>
        <p:spPr>
          <a:xfrm>
            <a:off x="6565744" y="465181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9" name="表格 4">
            <a:extLst>
              <a:ext uri="{FF2B5EF4-FFF2-40B4-BE49-F238E27FC236}">
                <a16:creationId xmlns:a16="http://schemas.microsoft.com/office/drawing/2014/main" id="{F958E9B8-93BE-4F9A-BE7D-3CFDBBBD4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58458"/>
              </p:ext>
            </p:extLst>
          </p:nvPr>
        </p:nvGraphicFramePr>
        <p:xfrm>
          <a:off x="8654837" y="3739832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72660AE8-54D8-46E0-8545-EC4AEE19729B}"/>
              </a:ext>
            </a:extLst>
          </p:cNvPr>
          <p:cNvSpPr txBox="1"/>
          <p:nvPr/>
        </p:nvSpPr>
        <p:spPr>
          <a:xfrm>
            <a:off x="8411539" y="57106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3EB4435D-08A1-457F-AE7D-F153BE0C6357}"/>
              </a:ext>
            </a:extLst>
          </p:cNvPr>
          <p:cNvSpPr txBox="1"/>
          <p:nvPr/>
        </p:nvSpPr>
        <p:spPr>
          <a:xfrm>
            <a:off x="8868740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F93284C6-FDE2-44D0-8234-29CCB4EB41C3}"/>
              </a:ext>
            </a:extLst>
          </p:cNvPr>
          <p:cNvSpPr txBox="1"/>
          <p:nvPr/>
        </p:nvSpPr>
        <p:spPr>
          <a:xfrm>
            <a:off x="925950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64035626-9743-4E0C-AE38-85F1BE13A8B9}"/>
              </a:ext>
            </a:extLst>
          </p:cNvPr>
          <p:cNvSpPr txBox="1"/>
          <p:nvPr/>
        </p:nvSpPr>
        <p:spPr>
          <a:xfrm>
            <a:off x="966395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0D6608B-BEE4-408D-B0F6-DE72E3ED8520}"/>
              </a:ext>
            </a:extLst>
          </p:cNvPr>
          <p:cNvSpPr txBox="1"/>
          <p:nvPr/>
        </p:nvSpPr>
        <p:spPr>
          <a:xfrm>
            <a:off x="10054698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A3ACDAFF-9AFF-410B-B120-C534A83FC951}"/>
              </a:ext>
            </a:extLst>
          </p:cNvPr>
          <p:cNvSpPr txBox="1"/>
          <p:nvPr/>
        </p:nvSpPr>
        <p:spPr>
          <a:xfrm>
            <a:off x="1041518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99D3936C-FD7D-4B71-A818-8185806414A6}"/>
              </a:ext>
            </a:extLst>
          </p:cNvPr>
          <p:cNvSpPr txBox="1"/>
          <p:nvPr/>
        </p:nvSpPr>
        <p:spPr>
          <a:xfrm>
            <a:off x="1081962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4188D781-304F-4E17-84A6-9B552879B84B}"/>
              </a:ext>
            </a:extLst>
          </p:cNvPr>
          <p:cNvSpPr txBox="1"/>
          <p:nvPr/>
        </p:nvSpPr>
        <p:spPr>
          <a:xfrm>
            <a:off x="8367579" y="531291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340B26A-5125-420D-84A3-E163A5C9A152}"/>
              </a:ext>
            </a:extLst>
          </p:cNvPr>
          <p:cNvSpPr txBox="1"/>
          <p:nvPr/>
        </p:nvSpPr>
        <p:spPr>
          <a:xfrm>
            <a:off x="8367579" y="497019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9A619CCE-5F86-41FF-89DF-054C997FFC57}"/>
              </a:ext>
            </a:extLst>
          </p:cNvPr>
          <p:cNvSpPr txBox="1"/>
          <p:nvPr/>
        </p:nvSpPr>
        <p:spPr>
          <a:xfrm>
            <a:off x="8367579" y="461451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1F911273-E98B-49E1-BBBE-8BC760D7A40C}"/>
              </a:ext>
            </a:extLst>
          </p:cNvPr>
          <p:cNvSpPr txBox="1"/>
          <p:nvPr/>
        </p:nvSpPr>
        <p:spPr>
          <a:xfrm>
            <a:off x="8367579" y="42588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62A48005-75A1-460F-AA3E-215ADD651780}"/>
              </a:ext>
            </a:extLst>
          </p:cNvPr>
          <p:cNvSpPr txBox="1"/>
          <p:nvPr/>
        </p:nvSpPr>
        <p:spPr>
          <a:xfrm>
            <a:off x="8367579" y="39295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E944726-8D01-472F-9184-3B5021230A3C}"/>
              </a:ext>
            </a:extLst>
          </p:cNvPr>
          <p:cNvSpPr txBox="1"/>
          <p:nvPr/>
        </p:nvSpPr>
        <p:spPr>
          <a:xfrm>
            <a:off x="8367579" y="358265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789A129-D2FD-4CB6-98B2-47BF9CD5E0A6}"/>
              </a:ext>
            </a:extLst>
          </p:cNvPr>
          <p:cNvSpPr/>
          <p:nvPr/>
        </p:nvSpPr>
        <p:spPr>
          <a:xfrm>
            <a:off x="8969326" y="914401"/>
            <a:ext cx="1573823" cy="1389184"/>
          </a:xfrm>
          <a:custGeom>
            <a:avLst/>
            <a:gdLst>
              <a:gd name="connsiteX0" fmla="*/ 0 w 1573823"/>
              <a:gd name="connsiteY0" fmla="*/ 360484 h 1389184"/>
              <a:gd name="connsiteX1" fmla="*/ 1573823 w 1573823"/>
              <a:gd name="connsiteY1" fmla="*/ 0 h 1389184"/>
              <a:gd name="connsiteX2" fmla="*/ 1160585 w 1573823"/>
              <a:gd name="connsiteY2" fmla="*/ 1389184 h 1389184"/>
              <a:gd name="connsiteX3" fmla="*/ 413239 w 1573823"/>
              <a:gd name="connsiteY3" fmla="*/ 1046284 h 1389184"/>
              <a:gd name="connsiteX4" fmla="*/ 0 w 1573823"/>
              <a:gd name="connsiteY4" fmla="*/ 360484 h 138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823" h="1389184">
                <a:moveTo>
                  <a:pt x="0" y="360484"/>
                </a:moveTo>
                <a:lnTo>
                  <a:pt x="1573823" y="0"/>
                </a:lnTo>
                <a:lnTo>
                  <a:pt x="1160585" y="1389184"/>
                </a:lnTo>
                <a:lnTo>
                  <a:pt x="413239" y="1046284"/>
                </a:lnTo>
                <a:lnTo>
                  <a:pt x="0" y="3604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10432070" y="843647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8899658" y="11914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10051023" y="223597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>
            <a:off x="8982208" y="1275779"/>
            <a:ext cx="406019" cy="69193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9376587" y="196946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8982208" y="936182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10133573" y="926372"/>
            <a:ext cx="381047" cy="139367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9294037" y="187398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4BA2BA5E-9A62-4FE4-9449-355B9E16D980}"/>
              </a:ext>
            </a:extLst>
          </p:cNvPr>
          <p:cNvSpPr/>
          <p:nvPr/>
        </p:nvSpPr>
        <p:spPr>
          <a:xfrm>
            <a:off x="9022080" y="3749040"/>
            <a:ext cx="1546860" cy="685800"/>
          </a:xfrm>
          <a:custGeom>
            <a:avLst/>
            <a:gdLst>
              <a:gd name="connsiteX0" fmla="*/ 0 w 1546860"/>
              <a:gd name="connsiteY0" fmla="*/ 685800 h 685800"/>
              <a:gd name="connsiteX1" fmla="*/ 350520 w 1546860"/>
              <a:gd name="connsiteY1" fmla="*/ 0 h 685800"/>
              <a:gd name="connsiteX2" fmla="*/ 1546860 w 1546860"/>
              <a:gd name="connsiteY2" fmla="*/ 327660 h 685800"/>
              <a:gd name="connsiteX3" fmla="*/ 0 w 1546860"/>
              <a:gd name="connsiteY3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685800">
                <a:moveTo>
                  <a:pt x="0" y="685800"/>
                </a:moveTo>
                <a:lnTo>
                  <a:pt x="350520" y="0"/>
                </a:lnTo>
                <a:lnTo>
                  <a:pt x="1546860" y="327660"/>
                </a:lnTo>
                <a:lnTo>
                  <a:pt x="0" y="685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8970A4D-0C70-490D-A4DB-CDAC593AADDF}"/>
              </a:ext>
            </a:extLst>
          </p:cNvPr>
          <p:cNvSpPr/>
          <p:nvPr/>
        </p:nvSpPr>
        <p:spPr>
          <a:xfrm>
            <a:off x="9022080" y="4419600"/>
            <a:ext cx="1562100" cy="1074420"/>
          </a:xfrm>
          <a:custGeom>
            <a:avLst/>
            <a:gdLst>
              <a:gd name="connsiteX0" fmla="*/ 0 w 1562100"/>
              <a:gd name="connsiteY0" fmla="*/ 1074420 h 1074420"/>
              <a:gd name="connsiteX1" fmla="*/ 1150620 w 1562100"/>
              <a:gd name="connsiteY1" fmla="*/ 0 h 1074420"/>
              <a:gd name="connsiteX2" fmla="*/ 1562100 w 1562100"/>
              <a:gd name="connsiteY2" fmla="*/ 365760 h 1074420"/>
              <a:gd name="connsiteX3" fmla="*/ 1173480 w 1562100"/>
              <a:gd name="connsiteY3" fmla="*/ 1059180 h 1074420"/>
              <a:gd name="connsiteX4" fmla="*/ 0 w 1562100"/>
              <a:gd name="connsiteY4" fmla="*/ 1074420 h 107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074420">
                <a:moveTo>
                  <a:pt x="0" y="1074420"/>
                </a:moveTo>
                <a:lnTo>
                  <a:pt x="1150620" y="0"/>
                </a:lnTo>
                <a:lnTo>
                  <a:pt x="1562100" y="365760"/>
                </a:lnTo>
                <a:lnTo>
                  <a:pt x="1173480" y="1059180"/>
                </a:lnTo>
                <a:lnTo>
                  <a:pt x="0" y="10744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4259680D-DB17-41B6-808B-E6E054E5C48D}"/>
              </a:ext>
            </a:extLst>
          </p:cNvPr>
          <p:cNvSpPr/>
          <p:nvPr/>
        </p:nvSpPr>
        <p:spPr>
          <a:xfrm>
            <a:off x="10464023" y="39922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FD1D5913-9CE8-4C05-A4EC-95E515E8FAAC}"/>
              </a:ext>
            </a:extLst>
          </p:cNvPr>
          <p:cNvSpPr/>
          <p:nvPr/>
        </p:nvSpPr>
        <p:spPr>
          <a:xfrm>
            <a:off x="8943850" y="43525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B367242-6BC8-498B-B823-D5DEB8EE6AA0}"/>
              </a:ext>
            </a:extLst>
          </p:cNvPr>
          <p:cNvSpPr/>
          <p:nvPr/>
        </p:nvSpPr>
        <p:spPr>
          <a:xfrm>
            <a:off x="10095215" y="53970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A0E8B23E-AD9A-4E29-B316-BF88B04132DF}"/>
              </a:ext>
            </a:extLst>
          </p:cNvPr>
          <p:cNvCxnSpPr>
            <a:cxnSpLocks/>
          </p:cNvCxnSpPr>
          <p:nvPr/>
        </p:nvCxnSpPr>
        <p:spPr>
          <a:xfrm flipV="1">
            <a:off x="9026400" y="3726819"/>
            <a:ext cx="369808" cy="71006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C412687B-513E-450A-8CC2-A2E2F7EA2A65}"/>
              </a:ext>
            </a:extLst>
          </p:cNvPr>
          <p:cNvCxnSpPr>
            <a:cxnSpLocks/>
          </p:cNvCxnSpPr>
          <p:nvPr/>
        </p:nvCxnSpPr>
        <p:spPr>
          <a:xfrm>
            <a:off x="9026400" y="5479625"/>
            <a:ext cx="1152745" cy="152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9A73278-12F2-4A27-9C15-D7BC90CB61E9}"/>
              </a:ext>
            </a:extLst>
          </p:cNvPr>
          <p:cNvCxnSpPr>
            <a:cxnSpLocks/>
          </p:cNvCxnSpPr>
          <p:nvPr/>
        </p:nvCxnSpPr>
        <p:spPr>
          <a:xfrm flipV="1">
            <a:off x="9026400" y="4097285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6A5F4C7E-B7CA-4DF6-A253-8187D4F0F4E8}"/>
              </a:ext>
            </a:extLst>
          </p:cNvPr>
          <p:cNvCxnSpPr>
            <a:cxnSpLocks/>
          </p:cNvCxnSpPr>
          <p:nvPr/>
        </p:nvCxnSpPr>
        <p:spPr>
          <a:xfrm flipH="1">
            <a:off x="10177767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橢圓 149">
            <a:extLst>
              <a:ext uri="{FF2B5EF4-FFF2-40B4-BE49-F238E27FC236}">
                <a16:creationId xmlns:a16="http://schemas.microsoft.com/office/drawing/2014/main" id="{5F3D33DC-2FAA-468C-B2D3-6FEDD8BE353F}"/>
              </a:ext>
            </a:extLst>
          </p:cNvPr>
          <p:cNvSpPr/>
          <p:nvPr/>
        </p:nvSpPr>
        <p:spPr>
          <a:xfrm>
            <a:off x="8943849" y="539366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A046C1E3-AF2E-42B5-9A56-37A5B795C8A1}"/>
              </a:ext>
            </a:extLst>
          </p:cNvPr>
          <p:cNvCxnSpPr>
            <a:cxnSpLocks/>
          </p:cNvCxnSpPr>
          <p:nvPr/>
        </p:nvCxnSpPr>
        <p:spPr>
          <a:xfrm flipH="1" flipV="1">
            <a:off x="9411823" y="3739832"/>
            <a:ext cx="1140709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橢圓 151">
            <a:extLst>
              <a:ext uri="{FF2B5EF4-FFF2-40B4-BE49-F238E27FC236}">
                <a16:creationId xmlns:a16="http://schemas.microsoft.com/office/drawing/2014/main" id="{7DCD6FE5-B7CA-4E32-BB04-25E2A57C745B}"/>
              </a:ext>
            </a:extLst>
          </p:cNvPr>
          <p:cNvSpPr/>
          <p:nvPr/>
        </p:nvSpPr>
        <p:spPr>
          <a:xfrm>
            <a:off x="9322993" y="36645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C08BD5A6-E6CE-4BDD-8452-869C7C5C24DD}"/>
              </a:ext>
            </a:extLst>
          </p:cNvPr>
          <p:cNvCxnSpPr>
            <a:cxnSpLocks/>
          </p:cNvCxnSpPr>
          <p:nvPr/>
        </p:nvCxnSpPr>
        <p:spPr>
          <a:xfrm flipH="1" flipV="1">
            <a:off x="10177765" y="4423811"/>
            <a:ext cx="419405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2E601914-3B6B-49D9-B43A-A5CA5B5A9843}"/>
              </a:ext>
            </a:extLst>
          </p:cNvPr>
          <p:cNvCxnSpPr>
            <a:cxnSpLocks/>
          </p:cNvCxnSpPr>
          <p:nvPr/>
        </p:nvCxnSpPr>
        <p:spPr>
          <a:xfrm flipH="1">
            <a:off x="9026402" y="4403585"/>
            <a:ext cx="1151363" cy="10893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A1971919-173D-44CB-B052-D357DD97A235}"/>
              </a:ext>
            </a:extLst>
          </p:cNvPr>
          <p:cNvCxnSpPr>
            <a:cxnSpLocks/>
          </p:cNvCxnSpPr>
          <p:nvPr/>
        </p:nvCxnSpPr>
        <p:spPr>
          <a:xfrm flipH="1">
            <a:off x="10177764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橢圓 161">
            <a:extLst>
              <a:ext uri="{FF2B5EF4-FFF2-40B4-BE49-F238E27FC236}">
                <a16:creationId xmlns:a16="http://schemas.microsoft.com/office/drawing/2014/main" id="{A5F1F738-F090-44D0-97EC-BA5FCEBDA522}"/>
              </a:ext>
            </a:extLst>
          </p:cNvPr>
          <p:cNvSpPr/>
          <p:nvPr/>
        </p:nvSpPr>
        <p:spPr>
          <a:xfrm>
            <a:off x="10502436" y="468641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F2B02045-9ECE-4614-833A-B6D5936FCE06}"/>
              </a:ext>
            </a:extLst>
          </p:cNvPr>
          <p:cNvSpPr/>
          <p:nvPr/>
        </p:nvSpPr>
        <p:spPr>
          <a:xfrm>
            <a:off x="10089571" y="435453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004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E95CBF3C-2070-EAA3-F2D4-AF7DBB341E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586" y="1277065"/>
            <a:ext cx="2721074" cy="4695313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6C64E89E-DC62-8241-4642-CCA55FAF60A0}"/>
              </a:ext>
            </a:extLst>
          </p:cNvPr>
          <p:cNvSpPr/>
          <p:nvPr/>
        </p:nvSpPr>
        <p:spPr>
          <a:xfrm>
            <a:off x="4294686" y="1706234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880F3A45-C8C7-C928-3969-BABB0EC16C36}"/>
              </a:ext>
            </a:extLst>
          </p:cNvPr>
          <p:cNvSpPr/>
          <p:nvPr/>
        </p:nvSpPr>
        <p:spPr>
          <a:xfrm>
            <a:off x="4537035" y="2892134"/>
            <a:ext cx="2385147" cy="1172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Intersection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32" name="表格 4">
            <a:extLst>
              <a:ext uri="{FF2B5EF4-FFF2-40B4-BE49-F238E27FC236}">
                <a16:creationId xmlns:a16="http://schemas.microsoft.com/office/drawing/2014/main" id="{13DECEEE-0687-61BA-FCF9-6EBD7861FE45}"/>
              </a:ext>
            </a:extLst>
          </p:cNvPr>
          <p:cNvGraphicFramePr>
            <a:graphicFrameLocks noGrp="1"/>
          </p:cNvGraphicFramePr>
          <p:nvPr/>
        </p:nvGraphicFramePr>
        <p:xfrm>
          <a:off x="-1582130" y="564638"/>
          <a:ext cx="4357089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1372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794076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0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4AE7B248-6E13-8E7D-1FE2-6D8CCBFF8074}"/>
              </a:ext>
            </a:extLst>
          </p:cNvPr>
          <p:cNvGraphicFramePr>
            <a:graphicFrameLocks noGrp="1"/>
          </p:cNvGraphicFramePr>
          <p:nvPr/>
        </p:nvGraphicFramePr>
        <p:xfrm>
          <a:off x="-1294902" y="4104330"/>
          <a:ext cx="3782632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1007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030146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1701479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  <a:endParaRPr lang="en-US" altLang="zh-TW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0114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078C6C6E-26F4-70C5-EEF8-A277EBD15A3F}"/>
              </a:ext>
            </a:extLst>
          </p:cNvPr>
          <p:cNvSpPr txBox="1"/>
          <p:nvPr/>
        </p:nvSpPr>
        <p:spPr>
          <a:xfrm>
            <a:off x="-355387" y="113391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校區地理資料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BF11D2A-FA2B-F511-6CFE-1C6C71C5CF3E}"/>
              </a:ext>
            </a:extLst>
          </p:cNvPr>
          <p:cNvSpPr txBox="1"/>
          <p:nvPr/>
        </p:nvSpPr>
        <p:spPr>
          <a:xfrm>
            <a:off x="-727749" y="3699173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縣市行政區地理資料</a:t>
            </a:r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EC85ED-DE34-4388-896E-CB16EA831042}"/>
              </a:ext>
            </a:extLst>
          </p:cNvPr>
          <p:cNvSpPr txBox="1"/>
          <p:nvPr/>
        </p:nvSpPr>
        <p:spPr>
          <a:xfrm>
            <a:off x="-312907" y="-346203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F3BF8A-CD8C-FEF5-6C44-5048A83D15E6}"/>
              </a:ext>
            </a:extLst>
          </p:cNvPr>
          <p:cNvSpPr txBox="1"/>
          <p:nvPr/>
        </p:nvSpPr>
        <p:spPr>
          <a:xfrm>
            <a:off x="-312907" y="3241651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AD6F6C4-E558-F39B-0E70-1258CA7EEEA0}"/>
              </a:ext>
            </a:extLst>
          </p:cNvPr>
          <p:cNvSpPr/>
          <p:nvPr/>
        </p:nvSpPr>
        <p:spPr>
          <a:xfrm>
            <a:off x="3535363" y="2035799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B1D6C525-6934-70F7-4FB1-948B4F35F93E}"/>
              </a:ext>
            </a:extLst>
          </p:cNvPr>
          <p:cNvSpPr/>
          <p:nvPr/>
        </p:nvSpPr>
        <p:spPr>
          <a:xfrm>
            <a:off x="3614594" y="2087880"/>
            <a:ext cx="82806" cy="8000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8EA326B3-334D-BD34-D8A4-23F5A2BBE864}"/>
              </a:ext>
            </a:extLst>
          </p:cNvPr>
          <p:cNvSpPr/>
          <p:nvPr/>
        </p:nvSpPr>
        <p:spPr>
          <a:xfrm>
            <a:off x="3680254" y="1979278"/>
            <a:ext cx="82561" cy="825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50" name="表格 4">
            <a:extLst>
              <a:ext uri="{FF2B5EF4-FFF2-40B4-BE49-F238E27FC236}">
                <a16:creationId xmlns:a16="http://schemas.microsoft.com/office/drawing/2014/main" id="{F26A987D-6853-B723-120C-48FE76839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518810"/>
              </p:ext>
            </p:extLst>
          </p:nvPr>
        </p:nvGraphicFramePr>
        <p:xfrm>
          <a:off x="6998574" y="2344452"/>
          <a:ext cx="595234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1448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238492">
                  <a:extLst>
                    <a:ext uri="{9D8B030D-6E8A-4147-A177-3AD203B41FA5}">
                      <a16:colId xmlns:a16="http://schemas.microsoft.com/office/drawing/2014/main" val="791073861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1535995948"/>
                    </a:ext>
                  </a:extLst>
                </a:gridCol>
                <a:gridCol w="995422">
                  <a:extLst>
                    <a:ext uri="{9D8B030D-6E8A-4147-A177-3AD203B41FA5}">
                      <a16:colId xmlns:a16="http://schemas.microsoft.com/office/drawing/2014/main" val="1053215962"/>
                    </a:ext>
                  </a:extLst>
                </a:gridCol>
                <a:gridCol w="1493135">
                  <a:extLst>
                    <a:ext uri="{9D8B030D-6E8A-4147-A177-3AD203B41FA5}">
                      <a16:colId xmlns:a16="http://schemas.microsoft.com/office/drawing/2014/main" val="1770659208"/>
                    </a:ext>
                  </a:extLst>
                </a:gridCol>
              </a:tblGrid>
              <a:tr h="26613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設置年份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直轄市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002060"/>
                          </a:solidFill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1800" b="1" dirty="0">
                        <a:solidFill>
                          <a:srgbClr val="002060"/>
                        </a:solidFill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光復校區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  <a:endParaRPr lang="en-US" altLang="zh-TW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博愛校區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1958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+mn-cs"/>
                        </a:rPr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六家校區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2009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北門校區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1979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sz="2000" b="1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76704"/>
                  </a:ext>
                </a:extLst>
              </a:tr>
            </a:tbl>
          </a:graphicData>
        </a:graphic>
      </p:graphicFrame>
      <p:sp>
        <p:nvSpPr>
          <p:cNvPr id="51" name="文字方塊 50">
            <a:extLst>
              <a:ext uri="{FF2B5EF4-FFF2-40B4-BE49-F238E27FC236}">
                <a16:creationId xmlns:a16="http://schemas.microsoft.com/office/drawing/2014/main" id="{A94545F1-B62C-1C2F-24BB-BE9EC93CFC79}"/>
              </a:ext>
            </a:extLst>
          </p:cNvPr>
          <p:cNvSpPr txBox="1"/>
          <p:nvPr/>
        </p:nvSpPr>
        <p:spPr>
          <a:xfrm>
            <a:off x="7497774" y="1394558"/>
            <a:ext cx="1499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屬性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左大括弧 51">
            <a:extLst>
              <a:ext uri="{FF2B5EF4-FFF2-40B4-BE49-F238E27FC236}">
                <a16:creationId xmlns:a16="http://schemas.microsoft.com/office/drawing/2014/main" id="{7F627C99-785D-2DA5-4C41-5B0829DFE9CB}"/>
              </a:ext>
            </a:extLst>
          </p:cNvPr>
          <p:cNvSpPr/>
          <p:nvPr/>
        </p:nvSpPr>
        <p:spPr>
          <a:xfrm rot="5400000">
            <a:off x="8138112" y="993519"/>
            <a:ext cx="218453" cy="2436306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大括弧 54">
            <a:extLst>
              <a:ext uri="{FF2B5EF4-FFF2-40B4-BE49-F238E27FC236}">
                <a16:creationId xmlns:a16="http://schemas.microsoft.com/office/drawing/2014/main" id="{FE8AFEB2-6627-879C-ECF4-31F4854B0125}"/>
              </a:ext>
            </a:extLst>
          </p:cNvPr>
          <p:cNvSpPr/>
          <p:nvPr/>
        </p:nvSpPr>
        <p:spPr>
          <a:xfrm rot="5400000">
            <a:off x="10352706" y="1255869"/>
            <a:ext cx="218453" cy="1911603"/>
          </a:xfrm>
          <a:prstGeom prst="leftBrac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7F9D37A-E8E2-40C4-AF6A-EEC7F504CF94}"/>
              </a:ext>
            </a:extLst>
          </p:cNvPr>
          <p:cNvSpPr txBox="1"/>
          <p:nvPr/>
        </p:nvSpPr>
        <p:spPr>
          <a:xfrm>
            <a:off x="9697941" y="1394558"/>
            <a:ext cx="152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 </a:t>
            </a: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屬性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FBF359C-85E2-F2DC-E0DC-CB52D8F14D24}"/>
              </a:ext>
            </a:extLst>
          </p:cNvPr>
          <p:cNvSpPr txBox="1"/>
          <p:nvPr/>
        </p:nvSpPr>
        <p:spPr>
          <a:xfrm>
            <a:off x="1455888" y="-187343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</a:t>
            </a:r>
            <a:endParaRPr lang="zh-TW" altLang="en-US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FB583F-0C10-BDD6-ACDB-CCC557412179}"/>
              </a:ext>
            </a:extLst>
          </p:cNvPr>
          <p:cNvSpPr txBox="1"/>
          <p:nvPr/>
        </p:nvSpPr>
        <p:spPr>
          <a:xfrm>
            <a:off x="1455888" y="3363111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面</a:t>
            </a:r>
            <a:endParaRPr lang="en-US" altLang="zh-TW" sz="2800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55E48E4-AF03-CD2E-A0E5-B3C6DC78DC0A}"/>
              </a:ext>
            </a:extLst>
          </p:cNvPr>
          <p:cNvSpPr txBox="1"/>
          <p:nvPr/>
        </p:nvSpPr>
        <p:spPr>
          <a:xfrm>
            <a:off x="11565782" y="1821232"/>
            <a:ext cx="1277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點</a:t>
            </a:r>
            <a:endParaRPr lang="zh-TW" altLang="en-US" b="1" dirty="0">
              <a:solidFill>
                <a:srgbClr val="FF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88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426D9C9-80DB-F3BC-74EB-D7DB69357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45328"/>
              </p:ext>
            </p:extLst>
          </p:nvPr>
        </p:nvGraphicFramePr>
        <p:xfrm>
          <a:off x="230144" y="1619038"/>
          <a:ext cx="2965629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2065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1344364">
                  <a:extLst>
                    <a:ext uri="{9D8B030D-6E8A-4147-A177-3AD203B41FA5}">
                      <a16:colId xmlns:a16="http://schemas.microsoft.com/office/drawing/2014/main" val="2971192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1600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5C0E8A8-DEEF-ECC8-7BE3-D2E0D5245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942882"/>
              </p:ext>
            </p:extLst>
          </p:nvPr>
        </p:nvGraphicFramePr>
        <p:xfrm>
          <a:off x="230144" y="4978834"/>
          <a:ext cx="2980415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8976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1249679">
                  <a:extLst>
                    <a:ext uri="{9D8B030D-6E8A-4147-A177-3AD203B41FA5}">
                      <a16:colId xmlns:a16="http://schemas.microsoft.com/office/drawing/2014/main" val="869567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1400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DCD8F60F-46F1-09B8-0266-5F07319001DF}"/>
              </a:ext>
            </a:extLst>
          </p:cNvPr>
          <p:cNvSpPr/>
          <p:nvPr/>
        </p:nvSpPr>
        <p:spPr>
          <a:xfrm>
            <a:off x="3385593" y="2886200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C20EF36-0854-681D-3EC3-232BA00E2D61}"/>
              </a:ext>
            </a:extLst>
          </p:cNvPr>
          <p:cNvSpPr/>
          <p:nvPr/>
        </p:nvSpPr>
        <p:spPr>
          <a:xfrm>
            <a:off x="4078296" y="3472484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E80A246-607D-4136-F639-9021E19ECC46}"/>
              </a:ext>
            </a:extLst>
          </p:cNvPr>
          <p:cNvSpPr/>
          <p:nvPr/>
        </p:nvSpPr>
        <p:spPr>
          <a:xfrm>
            <a:off x="4486728" y="427106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60C0A59-783D-5964-7FAE-59140AFBD8BC}"/>
              </a:ext>
            </a:extLst>
          </p:cNvPr>
          <p:cNvSpPr/>
          <p:nvPr/>
        </p:nvSpPr>
        <p:spPr>
          <a:xfrm>
            <a:off x="5106038" y="272771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573A962-0B48-9BF6-A861-9CEDD7FCD17F}"/>
              </a:ext>
            </a:extLst>
          </p:cNvPr>
          <p:cNvSpPr/>
          <p:nvPr/>
        </p:nvSpPr>
        <p:spPr>
          <a:xfrm>
            <a:off x="4792698" y="360808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C64E89E-DC62-8241-4642-CCA55FAF60A0}"/>
              </a:ext>
            </a:extLst>
          </p:cNvPr>
          <p:cNvSpPr/>
          <p:nvPr/>
        </p:nvSpPr>
        <p:spPr>
          <a:xfrm>
            <a:off x="3622266" y="280695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4B583AF-1913-5EB1-D33F-680E664232C9}"/>
              </a:ext>
            </a:extLst>
          </p:cNvPr>
          <p:cNvSpPr/>
          <p:nvPr/>
        </p:nvSpPr>
        <p:spPr>
          <a:xfrm>
            <a:off x="3948761" y="4828301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440832-E67C-2E12-884F-6972B598454B}"/>
              </a:ext>
            </a:extLst>
          </p:cNvPr>
          <p:cNvSpPr txBox="1"/>
          <p:nvPr/>
        </p:nvSpPr>
        <p:spPr>
          <a:xfrm>
            <a:off x="3542125" y="2443162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A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8FB8ED-E558-58F9-1999-274966C1B150}"/>
              </a:ext>
            </a:extLst>
          </p:cNvPr>
          <p:cNvSpPr txBox="1"/>
          <p:nvPr/>
        </p:nvSpPr>
        <p:spPr>
          <a:xfrm>
            <a:off x="3998155" y="3167791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B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60BFFE-33C3-8E34-EF69-B40D5E90C65B}"/>
              </a:ext>
            </a:extLst>
          </p:cNvPr>
          <p:cNvSpPr txBox="1"/>
          <p:nvPr/>
        </p:nvSpPr>
        <p:spPr>
          <a:xfrm>
            <a:off x="3931452" y="4892940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C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B0C0CD6-E096-50EB-16BD-CD3FB272F593}"/>
              </a:ext>
            </a:extLst>
          </p:cNvPr>
          <p:cNvSpPr txBox="1"/>
          <p:nvPr/>
        </p:nvSpPr>
        <p:spPr>
          <a:xfrm>
            <a:off x="4248749" y="4031006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D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6E94B8D-4998-E219-9039-043C3AACC0B7}"/>
              </a:ext>
            </a:extLst>
          </p:cNvPr>
          <p:cNvSpPr txBox="1"/>
          <p:nvPr/>
        </p:nvSpPr>
        <p:spPr>
          <a:xfrm>
            <a:off x="4733131" y="3272839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E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EED5808-BF11-A140-27BD-29BD9B4440DF}"/>
              </a:ext>
            </a:extLst>
          </p:cNvPr>
          <p:cNvSpPr txBox="1"/>
          <p:nvPr/>
        </p:nvSpPr>
        <p:spPr>
          <a:xfrm>
            <a:off x="4857337" y="2516868"/>
            <a:ext cx="289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F</a:t>
            </a:r>
            <a:endParaRPr lang="zh-TW" altLang="en-US" sz="2000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7EB128-B982-01F8-0D37-46390685E18C}"/>
              </a:ext>
            </a:extLst>
          </p:cNvPr>
          <p:cNvSpPr txBox="1"/>
          <p:nvPr/>
        </p:nvSpPr>
        <p:spPr>
          <a:xfrm>
            <a:off x="3606765" y="3838610"/>
            <a:ext cx="289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P</a:t>
            </a:r>
            <a:endParaRPr lang="zh-TW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880F3A45-C8C7-C928-3969-BABB0EC16C36}"/>
              </a:ext>
            </a:extLst>
          </p:cNvPr>
          <p:cNvSpPr/>
          <p:nvPr/>
        </p:nvSpPr>
        <p:spPr>
          <a:xfrm>
            <a:off x="5548247" y="3197941"/>
            <a:ext cx="2385147" cy="1172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交集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（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Intersection </a:t>
            </a:r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）</a:t>
            </a:r>
            <a:endParaRPr lang="zh-TW" altLang="en-US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6E1E2B5-732E-44C2-13AA-5D141C545D1A}"/>
              </a:ext>
            </a:extLst>
          </p:cNvPr>
          <p:cNvSpPr txBox="1"/>
          <p:nvPr/>
        </p:nvSpPr>
        <p:spPr>
          <a:xfrm>
            <a:off x="847512" y="1096413"/>
            <a:ext cx="17308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400" b="1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地理資料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327285B-B17B-FF69-616E-6FF902C17A2F}"/>
              </a:ext>
            </a:extLst>
          </p:cNvPr>
          <p:cNvSpPr txBox="1"/>
          <p:nvPr/>
        </p:nvSpPr>
        <p:spPr>
          <a:xfrm>
            <a:off x="562815" y="4511390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25" name="表格 4">
            <a:extLst>
              <a:ext uri="{FF2B5EF4-FFF2-40B4-BE49-F238E27FC236}">
                <a16:creationId xmlns:a16="http://schemas.microsoft.com/office/drawing/2014/main" id="{06091BBB-811E-FD7C-83A2-EC2A3F0FE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899012"/>
              </p:ext>
            </p:extLst>
          </p:nvPr>
        </p:nvGraphicFramePr>
        <p:xfrm>
          <a:off x="8105374" y="3024565"/>
          <a:ext cx="4879106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9666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402204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面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數值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面積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1600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1884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6" name="右大括弧 25">
            <a:extLst>
              <a:ext uri="{FF2B5EF4-FFF2-40B4-BE49-F238E27FC236}">
                <a16:creationId xmlns:a16="http://schemas.microsoft.com/office/drawing/2014/main" id="{022DF111-BA84-5F81-2ED7-452B474964FD}"/>
              </a:ext>
            </a:extLst>
          </p:cNvPr>
          <p:cNvSpPr/>
          <p:nvPr/>
        </p:nvSpPr>
        <p:spPr>
          <a:xfrm rot="16200000">
            <a:off x="8837433" y="2140319"/>
            <a:ext cx="167332" cy="1591852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7" name="右大括弧 26">
            <a:extLst>
              <a:ext uri="{FF2B5EF4-FFF2-40B4-BE49-F238E27FC236}">
                <a16:creationId xmlns:a16="http://schemas.microsoft.com/office/drawing/2014/main" id="{7861A40E-0484-65CA-FAE1-E97DDB6A76B3}"/>
              </a:ext>
            </a:extLst>
          </p:cNvPr>
          <p:cNvSpPr/>
          <p:nvPr/>
        </p:nvSpPr>
        <p:spPr>
          <a:xfrm rot="16200000">
            <a:off x="10620735" y="2007442"/>
            <a:ext cx="167333" cy="1857603"/>
          </a:xfrm>
          <a:prstGeom prst="righ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D3F29A9-51C8-EC89-D77A-BFFCAA703E8A}"/>
              </a:ext>
            </a:extLst>
          </p:cNvPr>
          <p:cNvSpPr txBox="1"/>
          <p:nvPr/>
        </p:nvSpPr>
        <p:spPr>
          <a:xfrm>
            <a:off x="7842019" y="2473940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27A8B32-250C-2767-3166-7A8347042C5C}"/>
              </a:ext>
            </a:extLst>
          </p:cNvPr>
          <p:cNvSpPr txBox="1"/>
          <p:nvPr/>
        </p:nvSpPr>
        <p:spPr>
          <a:xfrm>
            <a:off x="9828519" y="2473940"/>
            <a:ext cx="215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地理資料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8193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2B8F38-3AD1-42BD-BFD0-9BA74169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08557"/>
              </p:ext>
            </p:extLst>
          </p:nvPr>
        </p:nvGraphicFramePr>
        <p:xfrm>
          <a:off x="312454" y="1231675"/>
          <a:ext cx="2300284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C50202-8AB8-449A-ABF3-7B9AC5AA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30486"/>
              </p:ext>
            </p:extLst>
          </p:nvPr>
        </p:nvGraphicFramePr>
        <p:xfrm>
          <a:off x="76890" y="4443654"/>
          <a:ext cx="2821354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9588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5286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6C308B12-A655-4FA1-B995-1AC5CEA65D05}"/>
              </a:ext>
            </a:extLst>
          </p:cNvPr>
          <p:cNvSpPr/>
          <p:nvPr/>
        </p:nvSpPr>
        <p:spPr>
          <a:xfrm>
            <a:off x="3041650" y="2301968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CA42B3-158C-4970-8178-44D9E6D0F1C9}"/>
              </a:ext>
            </a:extLst>
          </p:cNvPr>
          <p:cNvSpPr/>
          <p:nvPr/>
        </p:nvSpPr>
        <p:spPr>
          <a:xfrm>
            <a:off x="3734353" y="288825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8F066C-3881-45EC-9FCD-300A29710A52}"/>
              </a:ext>
            </a:extLst>
          </p:cNvPr>
          <p:cNvSpPr/>
          <p:nvPr/>
        </p:nvSpPr>
        <p:spPr>
          <a:xfrm>
            <a:off x="4142785" y="368682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EE0D4A2-8D11-4FF8-B79C-70084A7F89F6}"/>
              </a:ext>
            </a:extLst>
          </p:cNvPr>
          <p:cNvSpPr/>
          <p:nvPr/>
        </p:nvSpPr>
        <p:spPr>
          <a:xfrm>
            <a:off x="4762095" y="2143486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28F9C5-8719-40B6-B0B0-290AE3AAADB1}"/>
              </a:ext>
            </a:extLst>
          </p:cNvPr>
          <p:cNvSpPr/>
          <p:nvPr/>
        </p:nvSpPr>
        <p:spPr>
          <a:xfrm>
            <a:off x="4448755" y="302385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0F58707-8305-48DA-9D7F-D915C6AC2BE4}"/>
              </a:ext>
            </a:extLst>
          </p:cNvPr>
          <p:cNvSpPr/>
          <p:nvPr/>
        </p:nvSpPr>
        <p:spPr>
          <a:xfrm>
            <a:off x="3278323" y="2222727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D39B66-4FBF-442E-B5C9-AC8C8744EFE6}"/>
              </a:ext>
            </a:extLst>
          </p:cNvPr>
          <p:cNvSpPr/>
          <p:nvPr/>
        </p:nvSpPr>
        <p:spPr>
          <a:xfrm>
            <a:off x="3604818" y="424406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863E5-3FFA-42C4-8032-6BABFE7120DA}"/>
              </a:ext>
            </a:extLst>
          </p:cNvPr>
          <p:cNvSpPr txBox="1"/>
          <p:nvPr/>
        </p:nvSpPr>
        <p:spPr>
          <a:xfrm>
            <a:off x="3198182" y="1858930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8139DD-48D7-460B-A08E-C9411F52436E}"/>
              </a:ext>
            </a:extLst>
          </p:cNvPr>
          <p:cNvSpPr txBox="1"/>
          <p:nvPr/>
        </p:nvSpPr>
        <p:spPr>
          <a:xfrm>
            <a:off x="3654212" y="2583559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CE2381-36B4-44A7-8F85-3EFD5F85AC8D}"/>
              </a:ext>
            </a:extLst>
          </p:cNvPr>
          <p:cNvSpPr txBox="1"/>
          <p:nvPr/>
        </p:nvSpPr>
        <p:spPr>
          <a:xfrm>
            <a:off x="3587509" y="4308708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C7304-291F-47D2-B711-95C94759D5CC}"/>
              </a:ext>
            </a:extLst>
          </p:cNvPr>
          <p:cNvSpPr txBox="1"/>
          <p:nvPr/>
        </p:nvSpPr>
        <p:spPr>
          <a:xfrm>
            <a:off x="3904806" y="3446774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7215E9-AC80-44AE-8C3E-1B65D20F01AA}"/>
              </a:ext>
            </a:extLst>
          </p:cNvPr>
          <p:cNvSpPr txBox="1"/>
          <p:nvPr/>
        </p:nvSpPr>
        <p:spPr>
          <a:xfrm>
            <a:off x="4389188" y="268860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EF4B78-6E13-4CF9-AD11-06781401B001}"/>
              </a:ext>
            </a:extLst>
          </p:cNvPr>
          <p:cNvSpPr txBox="1"/>
          <p:nvPr/>
        </p:nvSpPr>
        <p:spPr>
          <a:xfrm>
            <a:off x="4513394" y="1932636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AC8DD7-253D-4C94-A8D1-E417931E740C}"/>
              </a:ext>
            </a:extLst>
          </p:cNvPr>
          <p:cNvSpPr txBox="1"/>
          <p:nvPr/>
        </p:nvSpPr>
        <p:spPr>
          <a:xfrm>
            <a:off x="3262822" y="3305032"/>
            <a:ext cx="28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FCE2671-EAA0-4735-8372-AC108DB994C3}"/>
              </a:ext>
            </a:extLst>
          </p:cNvPr>
          <p:cNvSpPr/>
          <p:nvPr/>
        </p:nvSpPr>
        <p:spPr>
          <a:xfrm rot="19423480">
            <a:off x="5099925" y="2093691"/>
            <a:ext cx="1730359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B2390B5-3682-434F-AEB5-7B7982779A59}"/>
              </a:ext>
            </a:extLst>
          </p:cNvPr>
          <p:cNvSpPr/>
          <p:nvPr/>
        </p:nvSpPr>
        <p:spPr>
          <a:xfrm rot="1922434">
            <a:off x="5119630" y="3694286"/>
            <a:ext cx="1700224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A0F4BC-8359-48FE-992A-A81FFE3B2769}"/>
              </a:ext>
            </a:extLst>
          </p:cNvPr>
          <p:cNvSpPr txBox="1"/>
          <p:nvPr/>
        </p:nvSpPr>
        <p:spPr>
          <a:xfrm>
            <a:off x="926947" y="770752"/>
            <a:ext cx="1071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endParaRPr lang="zh-TW" altLang="en-US" sz="16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2B468-A379-4B55-A1EF-DB118D3C9919}"/>
              </a:ext>
            </a:extLst>
          </p:cNvPr>
          <p:cNvSpPr txBox="1"/>
          <p:nvPr/>
        </p:nvSpPr>
        <p:spPr>
          <a:xfrm>
            <a:off x="337425" y="3921029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</a:t>
            </a:r>
            <a:endParaRPr lang="zh-TW" altLang="en-US" sz="1600" b="1" dirty="0"/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8CD769B7-76AE-4BAB-B621-BCF9F583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74177"/>
              </p:ext>
            </p:extLst>
          </p:nvPr>
        </p:nvGraphicFramePr>
        <p:xfrm>
          <a:off x="6911710" y="1231675"/>
          <a:ext cx="230028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AEF2678A-B670-4908-8CC2-1A24B8A9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18609"/>
              </p:ext>
            </p:extLst>
          </p:nvPr>
        </p:nvGraphicFramePr>
        <p:xfrm>
          <a:off x="6918697" y="3930447"/>
          <a:ext cx="527330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4097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932394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198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802059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9" name="右大括弧 28">
            <a:extLst>
              <a:ext uri="{FF2B5EF4-FFF2-40B4-BE49-F238E27FC236}">
                <a16:creationId xmlns:a16="http://schemas.microsoft.com/office/drawing/2014/main" id="{903D3236-D68C-48C3-BF3C-DA86646D1967}"/>
              </a:ext>
            </a:extLst>
          </p:cNvPr>
          <p:cNvSpPr/>
          <p:nvPr/>
        </p:nvSpPr>
        <p:spPr>
          <a:xfrm rot="16200000">
            <a:off x="8083026" y="2644156"/>
            <a:ext cx="104923" cy="2448822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BF2411CF-8375-479E-8BCC-7FF4ACD63A03}"/>
              </a:ext>
            </a:extLst>
          </p:cNvPr>
          <p:cNvSpPr/>
          <p:nvPr/>
        </p:nvSpPr>
        <p:spPr>
          <a:xfrm rot="16200000">
            <a:off x="10737751" y="2456731"/>
            <a:ext cx="104924" cy="2803574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E042F5-C168-453D-A299-DF43270CBCE1}"/>
              </a:ext>
            </a:extLst>
          </p:cNvPr>
          <p:cNvSpPr txBox="1"/>
          <p:nvPr/>
        </p:nvSpPr>
        <p:spPr>
          <a:xfrm>
            <a:off x="7202110" y="3379822"/>
            <a:ext cx="183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A3CB46C-BE08-4FDA-9AD5-17F49E28BE63}"/>
              </a:ext>
            </a:extLst>
          </p:cNvPr>
          <p:cNvSpPr txBox="1"/>
          <p:nvPr/>
        </p:nvSpPr>
        <p:spPr>
          <a:xfrm>
            <a:off x="9842380" y="3379822"/>
            <a:ext cx="2085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Polygon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3" name="右大括弧 32">
            <a:extLst>
              <a:ext uri="{FF2B5EF4-FFF2-40B4-BE49-F238E27FC236}">
                <a16:creationId xmlns:a16="http://schemas.microsoft.com/office/drawing/2014/main" id="{ABA1C717-07A7-4D01-BF41-2FAE346D8B1D}"/>
              </a:ext>
            </a:extLst>
          </p:cNvPr>
          <p:cNvSpPr/>
          <p:nvPr/>
        </p:nvSpPr>
        <p:spPr>
          <a:xfrm rot="16200000">
            <a:off x="8008758" y="-7477"/>
            <a:ext cx="104922" cy="2300286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B8CB43-F545-4AFC-841D-F76836C2F3BE}"/>
              </a:ext>
            </a:extLst>
          </p:cNvPr>
          <p:cNvSpPr txBox="1"/>
          <p:nvPr/>
        </p:nvSpPr>
        <p:spPr>
          <a:xfrm>
            <a:off x="6819162" y="630736"/>
            <a:ext cx="26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97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3DA5A04-E668-4EAD-A22D-741AF924C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09519"/>
              </p:ext>
            </p:extLst>
          </p:nvPr>
        </p:nvGraphicFramePr>
        <p:xfrm>
          <a:off x="216765" y="1417320"/>
          <a:ext cx="3457094" cy="320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674014">
                  <a:extLst>
                    <a:ext uri="{9D8B030D-6E8A-4147-A177-3AD203B41FA5}">
                      <a16:colId xmlns:a16="http://schemas.microsoft.com/office/drawing/2014/main" val="2058749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地標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Geometry1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淡水老街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一零一大樓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太魯閣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九份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駁二特區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12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安平古堡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894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22E183C-0087-45CE-B8F0-1B50AB010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40871"/>
              </p:ext>
            </p:extLst>
          </p:nvPr>
        </p:nvGraphicFramePr>
        <p:xfrm>
          <a:off x="5260922" y="1399990"/>
          <a:ext cx="2930188" cy="320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939463205"/>
                    </a:ext>
                  </a:extLst>
                </a:gridCol>
                <a:gridCol w="1680508">
                  <a:extLst>
                    <a:ext uri="{9D8B030D-6E8A-4147-A177-3AD203B41FA5}">
                      <a16:colId xmlns:a16="http://schemas.microsoft.com/office/drawing/2014/main" val="36365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Geometry2</a:t>
                      </a:r>
                      <a:endParaRPr lang="zh-TW" alt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87092"/>
                  </a:ext>
                </a:extLst>
              </a:tr>
              <a:tr h="301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0097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4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臺中市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73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43441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58D4F3AD-4844-4D97-9479-E269B693D63F}"/>
              </a:ext>
            </a:extLst>
          </p:cNvPr>
          <p:cNvSpPr txBox="1"/>
          <p:nvPr/>
        </p:nvSpPr>
        <p:spPr>
          <a:xfrm>
            <a:off x="905631" y="879041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地標地理資料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5B057A-0ACE-422D-ADA7-F9231D9C08E2}"/>
              </a:ext>
            </a:extLst>
          </p:cNvPr>
          <p:cNvSpPr txBox="1"/>
          <p:nvPr/>
        </p:nvSpPr>
        <p:spPr>
          <a:xfrm>
            <a:off x="5137987" y="878517"/>
            <a:ext cx="326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直轄市行政區地理資料</a:t>
            </a:r>
            <a:endParaRPr lang="en-US" altLang="zh-TW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4B8F8D-2829-4997-A5CD-81D136ECD810}"/>
              </a:ext>
            </a:extLst>
          </p:cNvPr>
          <p:cNvSpPr txBox="1"/>
          <p:nvPr/>
        </p:nvSpPr>
        <p:spPr>
          <a:xfrm>
            <a:off x="976164" y="33776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5A79C5-3827-4E2E-BE0D-A06106A4A5FB}"/>
              </a:ext>
            </a:extLst>
          </p:cNvPr>
          <p:cNvSpPr txBox="1"/>
          <p:nvPr/>
        </p:nvSpPr>
        <p:spPr>
          <a:xfrm>
            <a:off x="5824074" y="33776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地理資料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E7499AE-BBAA-42FC-85A5-E1EA5DB87A32}"/>
              </a:ext>
            </a:extLst>
          </p:cNvPr>
          <p:cNvCxnSpPr>
            <a:cxnSpLocks/>
          </p:cNvCxnSpPr>
          <p:nvPr/>
        </p:nvCxnSpPr>
        <p:spPr>
          <a:xfrm flipV="1">
            <a:off x="3673859" y="2034815"/>
            <a:ext cx="1587063" cy="51671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7C52123-13B2-4EA3-8CF1-93C25768F629}"/>
              </a:ext>
            </a:extLst>
          </p:cNvPr>
          <p:cNvCxnSpPr>
            <a:cxnSpLocks/>
          </p:cNvCxnSpPr>
          <p:nvPr/>
        </p:nvCxnSpPr>
        <p:spPr>
          <a:xfrm>
            <a:off x="3686038" y="2094623"/>
            <a:ext cx="1574884" cy="45690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EDBAC4-4EFF-4C99-9993-17FCF4E29DAB}"/>
              </a:ext>
            </a:extLst>
          </p:cNvPr>
          <p:cNvSpPr txBox="1"/>
          <p:nvPr/>
        </p:nvSpPr>
        <p:spPr>
          <a:xfrm>
            <a:off x="8240962" y="14173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索引值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254915C-AEF2-492E-BFB6-634D58E70BDE}"/>
              </a:ext>
            </a:extLst>
          </p:cNvPr>
          <p:cNvSpPr txBox="1"/>
          <p:nvPr/>
        </p:nvSpPr>
        <p:spPr>
          <a:xfrm>
            <a:off x="8558558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BE57185-B622-4E8F-BBAE-8E47B7378634}"/>
              </a:ext>
            </a:extLst>
          </p:cNvPr>
          <p:cNvSpPr txBox="1"/>
          <p:nvPr/>
        </p:nvSpPr>
        <p:spPr>
          <a:xfrm>
            <a:off x="8558558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E6D211-519D-46AE-942E-EE3A53989EEE}"/>
              </a:ext>
            </a:extLst>
          </p:cNvPr>
          <p:cNvSpPr txBox="1"/>
          <p:nvPr/>
        </p:nvSpPr>
        <p:spPr>
          <a:xfrm>
            <a:off x="8558558" y="280013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735977B-4857-4DF2-8B3B-2C742DE43118}"/>
              </a:ext>
            </a:extLst>
          </p:cNvPr>
          <p:cNvSpPr txBox="1"/>
          <p:nvPr/>
        </p:nvSpPr>
        <p:spPr>
          <a:xfrm>
            <a:off x="8558558" y="32746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1E5F100-7E62-4A85-9085-BC591F75BC2E}"/>
              </a:ext>
            </a:extLst>
          </p:cNvPr>
          <p:cNvSpPr txBox="1"/>
          <p:nvPr/>
        </p:nvSpPr>
        <p:spPr>
          <a:xfrm>
            <a:off x="8558558" y="37054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814E437-B38F-4361-AC16-19FC1A40B6DA}"/>
              </a:ext>
            </a:extLst>
          </p:cNvPr>
          <p:cNvSpPr txBox="1"/>
          <p:nvPr/>
        </p:nvSpPr>
        <p:spPr>
          <a:xfrm>
            <a:off x="8558558" y="41714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871D71F3-D0C5-4B79-935C-486BB8846C59}"/>
              </a:ext>
            </a:extLst>
          </p:cNvPr>
          <p:cNvSpPr/>
          <p:nvPr/>
        </p:nvSpPr>
        <p:spPr>
          <a:xfrm>
            <a:off x="9097018" y="2594831"/>
            <a:ext cx="1113685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FAC9CC7-F774-46C5-81A0-5064732FEE8B}"/>
              </a:ext>
            </a:extLst>
          </p:cNvPr>
          <p:cNvSpPr txBox="1"/>
          <p:nvPr/>
        </p:nvSpPr>
        <p:spPr>
          <a:xfrm>
            <a:off x="-811598" y="14173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索引值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ED7BF3A-53B2-415D-B759-1BFDAEEB5A3A}"/>
              </a:ext>
            </a:extLst>
          </p:cNvPr>
          <p:cNvSpPr txBox="1"/>
          <p:nvPr/>
        </p:nvSpPr>
        <p:spPr>
          <a:xfrm>
            <a:off x="-494002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D81BC0A-1B7F-45A5-8785-5D07186CD1B0}"/>
              </a:ext>
            </a:extLst>
          </p:cNvPr>
          <p:cNvSpPr txBox="1"/>
          <p:nvPr/>
        </p:nvSpPr>
        <p:spPr>
          <a:xfrm>
            <a:off x="-494002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1256DA5-633F-479E-B698-C51E60877245}"/>
              </a:ext>
            </a:extLst>
          </p:cNvPr>
          <p:cNvSpPr txBox="1"/>
          <p:nvPr/>
        </p:nvSpPr>
        <p:spPr>
          <a:xfrm>
            <a:off x="-494002" y="280013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8CCECB1-E5E4-4543-B039-134CBF95C92D}"/>
              </a:ext>
            </a:extLst>
          </p:cNvPr>
          <p:cNvSpPr txBox="1"/>
          <p:nvPr/>
        </p:nvSpPr>
        <p:spPr>
          <a:xfrm>
            <a:off x="-494002" y="32746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D47D52D-E3F8-4E37-A7D1-9C60929F649A}"/>
              </a:ext>
            </a:extLst>
          </p:cNvPr>
          <p:cNvSpPr txBox="1"/>
          <p:nvPr/>
        </p:nvSpPr>
        <p:spPr>
          <a:xfrm>
            <a:off x="-494002" y="37054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B227A92-D495-43CE-AD0A-F19D01FDDAC2}"/>
              </a:ext>
            </a:extLst>
          </p:cNvPr>
          <p:cNvSpPr txBox="1"/>
          <p:nvPr/>
        </p:nvSpPr>
        <p:spPr>
          <a:xfrm>
            <a:off x="-494002" y="41714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EEB29B8-0491-4C24-BFA0-4942EAF58A6C}"/>
              </a:ext>
            </a:extLst>
          </p:cNvPr>
          <p:cNvSpPr txBox="1"/>
          <p:nvPr/>
        </p:nvSpPr>
        <p:spPr>
          <a:xfrm>
            <a:off x="10222882" y="1894568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EBAD7EC-7F9F-4A45-A4CE-507D4B2A694F}"/>
              </a:ext>
            </a:extLst>
          </p:cNvPr>
          <p:cNvSpPr txBox="1"/>
          <p:nvPr/>
        </p:nvSpPr>
        <p:spPr>
          <a:xfrm>
            <a:off x="10222882" y="2351473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43B25F71-DE31-4D70-A4D2-BE6835FB5781}"/>
              </a:ext>
            </a:extLst>
          </p:cNvPr>
          <p:cNvSpPr txBox="1"/>
          <p:nvPr/>
        </p:nvSpPr>
        <p:spPr>
          <a:xfrm>
            <a:off x="10222882" y="2800135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A997597-B19F-4903-8374-3AC379262D7E}"/>
              </a:ext>
            </a:extLst>
          </p:cNvPr>
          <p:cNvSpPr txBox="1"/>
          <p:nvPr/>
        </p:nvSpPr>
        <p:spPr>
          <a:xfrm>
            <a:off x="10222882" y="3274665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E409A13-982F-4289-B592-834447DAD5FA}"/>
              </a:ext>
            </a:extLst>
          </p:cNvPr>
          <p:cNvSpPr txBox="1"/>
          <p:nvPr/>
        </p:nvSpPr>
        <p:spPr>
          <a:xfrm>
            <a:off x="10222882" y="3705488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8F16DDB-081F-4233-8D73-5330F5E6EB2D}"/>
              </a:ext>
            </a:extLst>
          </p:cNvPr>
          <p:cNvSpPr txBox="1"/>
          <p:nvPr/>
        </p:nvSpPr>
        <p:spPr>
          <a:xfrm>
            <a:off x="10222882" y="4171480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6: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34CAFE0-D45D-4D45-B7A0-EE27C82937C6}"/>
              </a:ext>
            </a:extLst>
          </p:cNvPr>
          <p:cNvSpPr txBox="1"/>
          <p:nvPr/>
        </p:nvSpPr>
        <p:spPr>
          <a:xfrm>
            <a:off x="10620748" y="18945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7E9468-5A7F-4E70-A7C9-77F61932AB5D}"/>
              </a:ext>
            </a:extLst>
          </p:cNvPr>
          <p:cNvSpPr txBox="1"/>
          <p:nvPr/>
        </p:nvSpPr>
        <p:spPr>
          <a:xfrm>
            <a:off x="10620748" y="23514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45B78B3-2AC7-4445-ADA7-874E863DCC53}"/>
              </a:ext>
            </a:extLst>
          </p:cNvPr>
          <p:cNvSpPr txBox="1"/>
          <p:nvPr/>
        </p:nvSpPr>
        <p:spPr>
          <a:xfrm>
            <a:off x="10620748" y="280867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(empty)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C7DCE84-1739-472C-93F3-3EC278DB0EF2}"/>
              </a:ext>
            </a:extLst>
          </p:cNvPr>
          <p:cNvSpPr txBox="1"/>
          <p:nvPr/>
        </p:nvSpPr>
        <p:spPr>
          <a:xfrm>
            <a:off x="10620748" y="329002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31C4E22-DBB3-4603-B14B-C48D954354C4}"/>
              </a:ext>
            </a:extLst>
          </p:cNvPr>
          <p:cNvSpPr txBox="1"/>
          <p:nvPr/>
        </p:nvSpPr>
        <p:spPr>
          <a:xfrm>
            <a:off x="10620748" y="369013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28F16BF-C163-4B1B-9CB5-573D556E5E6F}"/>
              </a:ext>
            </a:extLst>
          </p:cNvPr>
          <p:cNvSpPr txBox="1"/>
          <p:nvPr/>
        </p:nvSpPr>
        <p:spPr>
          <a:xfrm>
            <a:off x="10620748" y="415612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A41BF41-18EE-413D-AC1B-C964C5A3DEAD}"/>
              </a:ext>
            </a:extLst>
          </p:cNvPr>
          <p:cNvSpPr txBox="1"/>
          <p:nvPr/>
        </p:nvSpPr>
        <p:spPr>
          <a:xfrm>
            <a:off x="10169342" y="12328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配對</a:t>
            </a: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20E0557E-D124-45D4-9E74-702C94EE9F1B}"/>
              </a:ext>
            </a:extLst>
          </p:cNvPr>
          <p:cNvCxnSpPr>
            <a:cxnSpLocks/>
          </p:cNvCxnSpPr>
          <p:nvPr/>
        </p:nvCxnSpPr>
        <p:spPr>
          <a:xfrm flipV="1">
            <a:off x="3686038" y="2529840"/>
            <a:ext cx="1576842" cy="953674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3707A790-BDCE-4268-99B8-D1B380A6BC65}"/>
              </a:ext>
            </a:extLst>
          </p:cNvPr>
          <p:cNvCxnSpPr>
            <a:cxnSpLocks/>
          </p:cNvCxnSpPr>
          <p:nvPr/>
        </p:nvCxnSpPr>
        <p:spPr>
          <a:xfrm>
            <a:off x="3643452" y="3905544"/>
            <a:ext cx="1617470" cy="51556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6E1604B8-A3E7-4145-BA2E-6E53E876E8B5}"/>
              </a:ext>
            </a:extLst>
          </p:cNvPr>
          <p:cNvCxnSpPr>
            <a:cxnSpLocks/>
          </p:cNvCxnSpPr>
          <p:nvPr/>
        </p:nvCxnSpPr>
        <p:spPr>
          <a:xfrm flipV="1">
            <a:off x="3673859" y="3945425"/>
            <a:ext cx="1587063" cy="422032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515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8C840A-F700-48F7-B1C9-1A88EA19BBCF}"/>
              </a:ext>
            </a:extLst>
          </p:cNvPr>
          <p:cNvSpPr txBox="1"/>
          <p:nvPr/>
        </p:nvSpPr>
        <p:spPr>
          <a:xfrm>
            <a:off x="2461846" y="137160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[[1]]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797428-490D-4BF6-8247-998CD639D646}"/>
              </a:ext>
            </a:extLst>
          </p:cNvPr>
          <p:cNvSpPr txBox="1"/>
          <p:nvPr/>
        </p:nvSpPr>
        <p:spPr>
          <a:xfrm>
            <a:off x="2461846" y="195189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[[2]]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F90A456-E664-499B-B4A8-7D6DBF1B60BA}"/>
              </a:ext>
            </a:extLst>
          </p:cNvPr>
          <p:cNvSpPr txBox="1"/>
          <p:nvPr/>
        </p:nvSpPr>
        <p:spPr>
          <a:xfrm>
            <a:off x="2461846" y="253218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[[3]]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D0F678-0532-4AF1-AB86-5CAD3BFCCAAF}"/>
              </a:ext>
            </a:extLst>
          </p:cNvPr>
          <p:cNvSpPr txBox="1"/>
          <p:nvPr/>
        </p:nvSpPr>
        <p:spPr>
          <a:xfrm>
            <a:off x="2461846" y="311247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[[4]]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0726C4-8F06-432E-83EB-217869C6EB2F}"/>
              </a:ext>
            </a:extLst>
          </p:cNvPr>
          <p:cNvSpPr txBox="1"/>
          <p:nvPr/>
        </p:nvSpPr>
        <p:spPr>
          <a:xfrm>
            <a:off x="2461846" y="369276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5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[[5]]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120B62-F0A3-4468-B5E6-298B78A95300}"/>
              </a:ext>
            </a:extLst>
          </p:cNvPr>
          <p:cNvSpPr txBox="1"/>
          <p:nvPr/>
        </p:nvSpPr>
        <p:spPr>
          <a:xfrm>
            <a:off x="2461846" y="427306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6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[[6]]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11F8056-B294-420C-BC53-A0A508AB7F9B}"/>
              </a:ext>
            </a:extLst>
          </p:cNvPr>
          <p:cNvSpPr txBox="1"/>
          <p:nvPr/>
        </p:nvSpPr>
        <p:spPr>
          <a:xfrm>
            <a:off x="2461846" y="485335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7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[[7]]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DC1ABF-86B5-4A80-B6D8-61747FF4D2D9}"/>
              </a:ext>
            </a:extLst>
          </p:cNvPr>
          <p:cNvSpPr txBox="1"/>
          <p:nvPr/>
        </p:nvSpPr>
        <p:spPr>
          <a:xfrm>
            <a:off x="2827330" y="8177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</a:p>
        </p:txBody>
      </p:sp>
      <p:sp>
        <p:nvSpPr>
          <p:cNvPr id="12" name="左右中括弧 11">
            <a:extLst>
              <a:ext uri="{FF2B5EF4-FFF2-40B4-BE49-F238E27FC236}">
                <a16:creationId xmlns:a16="http://schemas.microsoft.com/office/drawing/2014/main" id="{FF5E3DB1-5AE6-4DBA-8455-28D1EE25064A}"/>
              </a:ext>
            </a:extLst>
          </p:cNvPr>
          <p:cNvSpPr/>
          <p:nvPr/>
        </p:nvSpPr>
        <p:spPr>
          <a:xfrm>
            <a:off x="2171700" y="1283677"/>
            <a:ext cx="2039815" cy="4053254"/>
          </a:xfrm>
          <a:prstGeom prst="bracketPair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12F5C6-CD1A-48AB-AA44-C38FC5B8C154}"/>
              </a:ext>
            </a:extLst>
          </p:cNvPr>
          <p:cNvSpPr txBox="1"/>
          <p:nvPr/>
        </p:nvSpPr>
        <p:spPr>
          <a:xfrm>
            <a:off x="4396271" y="13716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9378FC-2BA1-4C70-B1B6-E87845843305}"/>
              </a:ext>
            </a:extLst>
          </p:cNvPr>
          <p:cNvSpPr txBox="1"/>
          <p:nvPr/>
        </p:nvSpPr>
        <p:spPr>
          <a:xfrm>
            <a:off x="4396271" y="195189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51A5EE-B01E-497B-B3AB-D40DB15C020A}"/>
              </a:ext>
            </a:extLst>
          </p:cNvPr>
          <p:cNvSpPr txBox="1"/>
          <p:nvPr/>
        </p:nvSpPr>
        <p:spPr>
          <a:xfrm>
            <a:off x="4396271" y="253218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空集合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CC0AEE2-E80E-4038-9757-4E28BD9D1638}"/>
              </a:ext>
            </a:extLst>
          </p:cNvPr>
          <p:cNvSpPr txBox="1"/>
          <p:nvPr/>
        </p:nvSpPr>
        <p:spPr>
          <a:xfrm>
            <a:off x="4396271" y="311247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EA757-6CD5-4F36-B25A-8F99963814C4}"/>
              </a:ext>
            </a:extLst>
          </p:cNvPr>
          <p:cNvSpPr txBox="1"/>
          <p:nvPr/>
        </p:nvSpPr>
        <p:spPr>
          <a:xfrm>
            <a:off x="4396271" y="36927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50C986-D9E0-4779-A6FA-1B379F7BEE70}"/>
              </a:ext>
            </a:extLst>
          </p:cNvPr>
          <p:cNvSpPr txBox="1"/>
          <p:nvPr/>
        </p:nvSpPr>
        <p:spPr>
          <a:xfrm>
            <a:off x="4396271" y="4273060"/>
            <a:ext cx="340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D51CEC-6623-4130-8230-C5B445C9F182}"/>
              </a:ext>
            </a:extLst>
          </p:cNvPr>
          <p:cNvSpPr txBox="1"/>
          <p:nvPr/>
        </p:nvSpPr>
        <p:spPr>
          <a:xfrm>
            <a:off x="4396271" y="48533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、元素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BC9410-4493-4B44-A9D7-1CE423B69BB3}"/>
              </a:ext>
            </a:extLst>
          </p:cNvPr>
          <p:cNvSpPr txBox="1"/>
          <p:nvPr/>
        </p:nvSpPr>
        <p:spPr>
          <a:xfrm>
            <a:off x="4735614" y="817793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B412B92-5660-48BA-8773-E39E7BB72135}"/>
              </a:ext>
            </a:extLst>
          </p:cNvPr>
          <p:cNvSpPr txBox="1"/>
          <p:nvPr/>
        </p:nvSpPr>
        <p:spPr>
          <a:xfrm>
            <a:off x="8024447" y="817793"/>
            <a:ext cx="142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元素個數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4357F33-2395-4EB5-9B55-E316E2DA7694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3993034" y="1556266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AE20BFC-A12D-4A3E-BE52-22B5192A21AF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3993034" y="2136558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9E703FB-C431-40C3-89B3-3147EF411775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3993034" y="2716850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753B6EA-B14E-4CC7-A354-C2758A655EA6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3993034" y="3297142"/>
            <a:ext cx="403237" cy="1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41AF75A-8229-41C3-9E85-79837716FE82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3993034" y="3877434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257D5F1-ED95-4DCF-8010-FB9C374C811B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3993034" y="4457726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BC32FDF-97CB-4B4C-BFC3-71C6F2758790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993034" y="5038018"/>
            <a:ext cx="403237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7AE927E7-2D78-4B3B-9EAB-E24E5C6793F9}"/>
              </a:ext>
            </a:extLst>
          </p:cNvPr>
          <p:cNvCxnSpPr>
            <a:cxnSpLocks/>
            <a:stCxn id="13" idx="3"/>
            <a:endCxn id="50" idx="1"/>
          </p:cNvCxnSpPr>
          <p:nvPr/>
        </p:nvCxnSpPr>
        <p:spPr>
          <a:xfrm>
            <a:off x="5965931" y="1556266"/>
            <a:ext cx="2478476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E546617-B717-47F3-B85F-53DCC4B4FD14}"/>
              </a:ext>
            </a:extLst>
          </p:cNvPr>
          <p:cNvSpPr txBox="1"/>
          <p:nvPr/>
        </p:nvSpPr>
        <p:spPr>
          <a:xfrm>
            <a:off x="8444407" y="137160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E27EFAF-2DFC-4756-BD77-6D6A9154A065}"/>
              </a:ext>
            </a:extLst>
          </p:cNvPr>
          <p:cNvSpPr txBox="1"/>
          <p:nvPr/>
        </p:nvSpPr>
        <p:spPr>
          <a:xfrm>
            <a:off x="8444407" y="195189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173D009-A52B-4D05-97B9-7A431B601CFE}"/>
              </a:ext>
            </a:extLst>
          </p:cNvPr>
          <p:cNvSpPr txBox="1"/>
          <p:nvPr/>
        </p:nvSpPr>
        <p:spPr>
          <a:xfrm>
            <a:off x="8444407" y="253218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0CE7AD4-E441-49F9-B3C0-CFDD81AD3406}"/>
              </a:ext>
            </a:extLst>
          </p:cNvPr>
          <p:cNvSpPr txBox="1"/>
          <p:nvPr/>
        </p:nvSpPr>
        <p:spPr>
          <a:xfrm>
            <a:off x="8444407" y="311247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72C72D9-9E0B-43B4-BA4B-731C9489AA03}"/>
              </a:ext>
            </a:extLst>
          </p:cNvPr>
          <p:cNvSpPr txBox="1"/>
          <p:nvPr/>
        </p:nvSpPr>
        <p:spPr>
          <a:xfrm>
            <a:off x="8444407" y="369276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A74813B-0CC1-4DB1-8147-E7C498602985}"/>
              </a:ext>
            </a:extLst>
          </p:cNvPr>
          <p:cNvSpPr txBox="1"/>
          <p:nvPr/>
        </p:nvSpPr>
        <p:spPr>
          <a:xfrm>
            <a:off x="8444407" y="427306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9CB3453-734F-495E-8F1D-05B37B1D2A69}"/>
              </a:ext>
            </a:extLst>
          </p:cNvPr>
          <p:cNvSpPr txBox="1"/>
          <p:nvPr/>
        </p:nvSpPr>
        <p:spPr>
          <a:xfrm>
            <a:off x="8444407" y="485335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76ADFCC7-0B1A-44BD-8B66-0F1EF1ADD883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>
            <a:off x="5158018" y="2136558"/>
            <a:ext cx="3286389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046DEA5-DEDC-46B2-9F01-B2E9943150A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5363306" y="2716850"/>
            <a:ext cx="3081101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D036B12-B4FA-4E1F-9314-E5CBB4FA10F1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 flipV="1">
            <a:off x="6773845" y="3297142"/>
            <a:ext cx="1670562" cy="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5F305F50-C211-4E63-BF62-3626C6840C50}"/>
              </a:ext>
            </a:extLst>
          </p:cNvPr>
          <p:cNvCxnSpPr>
            <a:cxnSpLocks/>
            <a:stCxn id="17" idx="3"/>
            <a:endCxn id="54" idx="1"/>
          </p:cNvCxnSpPr>
          <p:nvPr/>
        </p:nvCxnSpPr>
        <p:spPr>
          <a:xfrm>
            <a:off x="5158018" y="3877434"/>
            <a:ext cx="3286389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0B7F099A-B295-4AAA-A3C0-4FE7DF99EE14}"/>
              </a:ext>
            </a:extLst>
          </p:cNvPr>
          <p:cNvCxnSpPr>
            <a:cxnSpLocks/>
            <a:stCxn id="18" idx="3"/>
            <a:endCxn id="55" idx="1"/>
          </p:cNvCxnSpPr>
          <p:nvPr/>
        </p:nvCxnSpPr>
        <p:spPr>
          <a:xfrm>
            <a:off x="7799831" y="4457726"/>
            <a:ext cx="644576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4ED18A81-CB14-4556-810C-3816026C49A5}"/>
              </a:ext>
            </a:extLst>
          </p:cNvPr>
          <p:cNvCxnSpPr>
            <a:cxnSpLocks/>
            <a:stCxn id="21" idx="3"/>
            <a:endCxn id="56" idx="1"/>
          </p:cNvCxnSpPr>
          <p:nvPr/>
        </p:nvCxnSpPr>
        <p:spPr>
          <a:xfrm>
            <a:off x="6196764" y="5038018"/>
            <a:ext cx="2247643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箭號: 向上 80">
            <a:extLst>
              <a:ext uri="{FF2B5EF4-FFF2-40B4-BE49-F238E27FC236}">
                <a16:creationId xmlns:a16="http://schemas.microsoft.com/office/drawing/2014/main" id="{9341AE63-39A4-4DC5-A4FD-3F21FA494651}"/>
              </a:ext>
            </a:extLst>
          </p:cNvPr>
          <p:cNvSpPr/>
          <p:nvPr/>
        </p:nvSpPr>
        <p:spPr>
          <a:xfrm>
            <a:off x="3007631" y="5372157"/>
            <a:ext cx="439616" cy="38680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754D1B7-1E7E-49D8-BBA3-5001B4118725}"/>
              </a:ext>
            </a:extLst>
          </p:cNvPr>
          <p:cNvSpPr txBox="1"/>
          <p:nvPr/>
        </p:nvSpPr>
        <p:spPr>
          <a:xfrm>
            <a:off x="1891671" y="5802975"/>
            <a:ext cx="259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陣列內陣列個數：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個</a:t>
            </a:r>
          </a:p>
        </p:txBody>
      </p:sp>
      <p:sp>
        <p:nvSpPr>
          <p:cNvPr id="83" name="箭號: 向上 82">
            <a:extLst>
              <a:ext uri="{FF2B5EF4-FFF2-40B4-BE49-F238E27FC236}">
                <a16:creationId xmlns:a16="http://schemas.microsoft.com/office/drawing/2014/main" id="{D39E3990-80DE-42A4-89BB-06702BBFFA49}"/>
              </a:ext>
            </a:extLst>
          </p:cNvPr>
          <p:cNvSpPr/>
          <p:nvPr/>
        </p:nvSpPr>
        <p:spPr>
          <a:xfrm>
            <a:off x="8444407" y="5372157"/>
            <a:ext cx="439616" cy="386806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439EAD8-BE08-462B-99F9-915D953FCC37}"/>
              </a:ext>
            </a:extLst>
          </p:cNvPr>
          <p:cNvSpPr txBox="1"/>
          <p:nvPr/>
        </p:nvSpPr>
        <p:spPr>
          <a:xfrm>
            <a:off x="7071471" y="580297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陣列內每一陣列中的元素個數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A9128B-62A4-4C8B-A741-AEF1021C1E0E}"/>
              </a:ext>
            </a:extLst>
          </p:cNvPr>
          <p:cNvSpPr txBox="1"/>
          <p:nvPr/>
        </p:nvSpPr>
        <p:spPr>
          <a:xfrm>
            <a:off x="2324919" y="6154587"/>
            <a:ext cx="180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length(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3F4623B-902A-417E-8607-1D48B38EA594}"/>
              </a:ext>
            </a:extLst>
          </p:cNvPr>
          <p:cNvSpPr txBox="1"/>
          <p:nvPr/>
        </p:nvSpPr>
        <p:spPr>
          <a:xfrm>
            <a:off x="7761694" y="6154587"/>
            <a:ext cx="180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lengths(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17772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ADACDC7-09C3-4629-95B5-FA2ED5972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9" y="727233"/>
            <a:ext cx="10158642" cy="5403533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9992CDB3-5453-4EC1-8AC4-BA52E5C87364}"/>
              </a:ext>
            </a:extLst>
          </p:cNvPr>
          <p:cNvSpPr/>
          <p:nvPr/>
        </p:nvSpPr>
        <p:spPr>
          <a:xfrm>
            <a:off x="5338822" y="2994949"/>
            <a:ext cx="1514355" cy="10446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剪裁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4992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ABA57E2-26A8-4233-91A6-39200962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006" y="1132355"/>
            <a:ext cx="2867925" cy="219332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1F3CEAD-BA7C-4785-BA49-CA53E8DC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705" y="949125"/>
            <a:ext cx="3064591" cy="176183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46EB46-0E1B-419C-9EC6-27DB5B025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852" y="2679881"/>
            <a:ext cx="3330295" cy="241425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9B31F4A-D2AB-4217-B8CB-C103F306E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7006" y="3159808"/>
            <a:ext cx="3148314" cy="194643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081E9AB-5EBB-481A-91A8-44AF56307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39" y="1162642"/>
            <a:ext cx="5901831" cy="3901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0D4FCB-F1D5-461E-8A67-CB7B224418B7}"/>
              </a:ext>
            </a:extLst>
          </p:cNvPr>
          <p:cNvSpPr txBox="1"/>
          <p:nvPr/>
        </p:nvSpPr>
        <p:spPr>
          <a:xfrm>
            <a:off x="-719778" y="750919"/>
            <a:ext cx="3813857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st_difference(sipa, baoshan)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A32C9DB-FE5B-4094-B7C0-77075323FB08}"/>
              </a:ext>
            </a:extLst>
          </p:cNvPr>
          <p:cNvSpPr txBox="1"/>
          <p:nvPr/>
        </p:nvSpPr>
        <p:spPr>
          <a:xfrm>
            <a:off x="-719778" y="5106244"/>
            <a:ext cx="3813857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st_difference(baoshan</a:t>
            </a:r>
            <a:r>
              <a:rPr lang="en-US" altLang="zh-TW" b="1" dirty="0">
                <a:latin typeface="Consolas" panose="020B0609020204030204" pitchFamily="49" charset="0"/>
              </a:rPr>
              <a:t>, </a:t>
            </a:r>
            <a:r>
              <a:rPr lang="zh-TW" altLang="en-US" b="1" dirty="0">
                <a:latin typeface="Consolas" panose="020B0609020204030204" pitchFamily="49" charset="0"/>
              </a:rPr>
              <a:t>sipa)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99E532-72B9-4B2D-81A5-DAA37BF3DB85}"/>
              </a:ext>
            </a:extLst>
          </p:cNvPr>
          <p:cNvSpPr txBox="1"/>
          <p:nvPr/>
        </p:nvSpPr>
        <p:spPr>
          <a:xfrm>
            <a:off x="8715522" y="750919"/>
            <a:ext cx="416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Consolas" panose="020B0609020204030204" pitchFamily="49" charset="0"/>
              </a:defRPr>
            </a:lvl1pPr>
          </a:lstStyle>
          <a:p>
            <a:pPr algn="ctr"/>
            <a:r>
              <a:rPr lang="zh-TW" altLang="en-US" dirty="0"/>
              <a:t>st_intersection(sipa, baoshan)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67922E5-D1CB-4E39-95B2-08ED9F6BB68B}"/>
              </a:ext>
            </a:extLst>
          </p:cNvPr>
          <p:cNvSpPr txBox="1"/>
          <p:nvPr/>
        </p:nvSpPr>
        <p:spPr>
          <a:xfrm>
            <a:off x="8715522" y="5106244"/>
            <a:ext cx="416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TW" dirty="0" err="1"/>
              <a:t>st_sym_difference</a:t>
            </a:r>
            <a:r>
              <a:rPr lang="zh-TW" altLang="en-US" dirty="0"/>
              <a:t>(sipa, baoshan)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E3C282E-1759-4565-B220-3DD6D6793704}"/>
              </a:ext>
            </a:extLst>
          </p:cNvPr>
          <p:cNvSpPr txBox="1"/>
          <p:nvPr/>
        </p:nvSpPr>
        <p:spPr>
          <a:xfrm>
            <a:off x="5593466" y="1418427"/>
            <a:ext cx="876782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latin typeface="Consolas" panose="020B0609020204030204" pitchFamily="49" charset="0"/>
              </a:rPr>
              <a:t>sipa</a:t>
            </a:r>
            <a:r>
              <a:rPr lang="en-US" altLang="zh-TW" b="1" dirty="0"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CC5EE69-AEF0-43BC-8B52-C247B6F215EE}"/>
              </a:ext>
            </a:extLst>
          </p:cNvPr>
          <p:cNvSpPr txBox="1"/>
          <p:nvPr/>
        </p:nvSpPr>
        <p:spPr>
          <a:xfrm>
            <a:off x="4899753" y="3325681"/>
            <a:ext cx="128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Consolas" panose="020B0609020204030204" pitchFamily="49" charset="0"/>
              </a:rPr>
              <a:t>(baoshan</a:t>
            </a:r>
            <a:r>
              <a:rPr lang="en-US" altLang="zh-TW" b="1" dirty="0"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90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CF51F8CD-A70F-4F96-97C5-5F759D461607}"/>
              </a:ext>
            </a:extLst>
          </p:cNvPr>
          <p:cNvSpPr/>
          <p:nvPr/>
        </p:nvSpPr>
        <p:spPr>
          <a:xfrm>
            <a:off x="541807" y="215694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3DFB503-7E5B-4449-B6AE-10D9FDA4E893}"/>
              </a:ext>
            </a:extLst>
          </p:cNvPr>
          <p:cNvSpPr/>
          <p:nvPr/>
        </p:nvSpPr>
        <p:spPr>
          <a:xfrm>
            <a:off x="1438623" y="246467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253DB29-A1DF-40FE-B528-47EA1ED8973D}"/>
              </a:ext>
            </a:extLst>
          </p:cNvPr>
          <p:cNvSpPr/>
          <p:nvPr/>
        </p:nvSpPr>
        <p:spPr>
          <a:xfrm>
            <a:off x="247265" y="297463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19F7B7F-ED52-4426-AD13-C378A2A168B5}"/>
              </a:ext>
            </a:extLst>
          </p:cNvPr>
          <p:cNvSpPr txBox="1"/>
          <p:nvPr/>
        </p:nvSpPr>
        <p:spPr>
          <a:xfrm>
            <a:off x="-574816" y="289107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(1, 1)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14E22A-4D62-43A9-8136-62CF93688A36}"/>
              </a:ext>
            </a:extLst>
          </p:cNvPr>
          <p:cNvSpPr txBox="1"/>
          <p:nvPr/>
        </p:nvSpPr>
        <p:spPr>
          <a:xfrm>
            <a:off x="-173770" y="207339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5EC5A9-5911-4913-8887-AC4C230012BF}"/>
              </a:ext>
            </a:extLst>
          </p:cNvPr>
          <p:cNvSpPr txBox="1"/>
          <p:nvPr/>
        </p:nvSpPr>
        <p:spPr>
          <a:xfrm>
            <a:off x="1808397" y="235917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(5, 3)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0003E2F-F987-4AB3-8423-5F01E2A91CAC}"/>
              </a:ext>
            </a:extLst>
          </p:cNvPr>
          <p:cNvSpPr/>
          <p:nvPr/>
        </p:nvSpPr>
        <p:spPr>
          <a:xfrm>
            <a:off x="1029780" y="3326241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D181F2-59DD-4D73-8F9D-8A6801EB20A8}"/>
              </a:ext>
            </a:extLst>
          </p:cNvPr>
          <p:cNvSpPr txBox="1"/>
          <p:nvPr/>
        </p:nvSpPr>
        <p:spPr>
          <a:xfrm>
            <a:off x="1298444" y="32426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EBA1554-8FFF-4B0B-A0E3-7A55EDB5AE58}"/>
                  </a:ext>
                </a:extLst>
              </p:cNvPr>
              <p:cNvSpPr txBox="1"/>
              <p:nvPr/>
            </p:nvSpPr>
            <p:spPr>
              <a:xfrm>
                <a:off x="-30700" y="915774"/>
                <a:ext cx="2372765" cy="627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點</m:t>
                      </m:r>
                      <m:r>
                        <a:rPr lang="zh-TW" altLang="en-US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EBA1554-8FFF-4B0B-A0E3-7A55EDB5A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700" y="915774"/>
                <a:ext cx="2372765" cy="627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C350C7F-A615-4CD6-BB88-3475310036E6}"/>
                  </a:ext>
                </a:extLst>
              </p:cNvPr>
              <p:cNvSpPr txBox="1"/>
              <p:nvPr/>
            </p:nvSpPr>
            <p:spPr>
              <a:xfrm>
                <a:off x="-763928" y="4047356"/>
                <a:ext cx="3991862" cy="559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𝟓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C350C7F-A615-4CD6-BB88-34753100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3928" y="4047356"/>
                <a:ext cx="3991862" cy="559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661AD6A-E5F5-452A-8C4F-24390F6D69EA}"/>
                  </a:ext>
                </a:extLst>
              </p:cNvPr>
              <p:cNvSpPr txBox="1"/>
              <p:nvPr/>
            </p:nvSpPr>
            <p:spPr>
              <a:xfrm>
                <a:off x="-282104" y="4701335"/>
                <a:ext cx="939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661AD6A-E5F5-452A-8C4F-24390F6D6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2104" y="4701335"/>
                <a:ext cx="939488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33F15CC-C8AD-46B1-B3F9-E4AEC566FA17}"/>
              </a:ext>
            </a:extLst>
          </p:cNvPr>
          <p:cNvCxnSpPr>
            <a:cxnSpLocks/>
          </p:cNvCxnSpPr>
          <p:nvPr/>
        </p:nvCxnSpPr>
        <p:spPr>
          <a:xfrm>
            <a:off x="-660081" y="1790966"/>
            <a:ext cx="391705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38CF81E5-08CC-4D95-9C2F-2EDD865AA39F}"/>
                  </a:ext>
                </a:extLst>
              </p:cNvPr>
              <p:cNvSpPr txBox="1"/>
              <p:nvPr/>
            </p:nvSpPr>
            <p:spPr>
              <a:xfrm>
                <a:off x="6313354" y="-1019017"/>
                <a:ext cx="2427268" cy="632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線中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altLang="zh-TW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TW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altLang="zh-TW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TW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38CF81E5-08CC-4D95-9C2F-2EDD865AA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354" y="-1019017"/>
                <a:ext cx="2427268" cy="632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>
            <a:extLst>
              <a:ext uri="{FF2B5EF4-FFF2-40B4-BE49-F238E27FC236}">
                <a16:creationId xmlns:a16="http://schemas.microsoft.com/office/drawing/2014/main" id="{737A21AC-C465-4018-9CC1-2C3F2E89D41D}"/>
              </a:ext>
            </a:extLst>
          </p:cNvPr>
          <p:cNvSpPr/>
          <p:nvPr/>
        </p:nvSpPr>
        <p:spPr>
          <a:xfrm>
            <a:off x="6971937" y="822476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2740AE01-8148-4A91-AFD4-F4C86DCFDF45}"/>
              </a:ext>
            </a:extLst>
          </p:cNvPr>
          <p:cNvSpPr/>
          <p:nvPr/>
        </p:nvSpPr>
        <p:spPr>
          <a:xfrm>
            <a:off x="8865713" y="1242735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32872D17-977C-4E63-B735-4C6AA6AEC1C0}"/>
              </a:ext>
            </a:extLst>
          </p:cNvPr>
          <p:cNvSpPr/>
          <p:nvPr/>
        </p:nvSpPr>
        <p:spPr>
          <a:xfrm>
            <a:off x="7553040" y="142750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A9BB17A-1D58-48A7-909E-DD6E2D821B5A}"/>
              </a:ext>
            </a:extLst>
          </p:cNvPr>
          <p:cNvCxnSpPr>
            <a:cxnSpLocks/>
            <a:stCxn id="23" idx="7"/>
            <a:endCxn id="27" idx="3"/>
          </p:cNvCxnSpPr>
          <p:nvPr/>
        </p:nvCxnSpPr>
        <p:spPr>
          <a:xfrm flipV="1">
            <a:off x="7144545" y="315358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2CE73D1-814A-42B6-9687-B23737569648}"/>
              </a:ext>
            </a:extLst>
          </p:cNvPr>
          <p:cNvCxnSpPr>
            <a:cxnSpLocks/>
            <a:stCxn id="25" idx="1"/>
            <a:endCxn id="27" idx="5"/>
          </p:cNvCxnSpPr>
          <p:nvPr/>
        </p:nvCxnSpPr>
        <p:spPr>
          <a:xfrm flipH="1" flipV="1">
            <a:off x="7725648" y="315358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2EE1127-9121-4762-A481-C056EA7C38C3}"/>
              </a:ext>
            </a:extLst>
          </p:cNvPr>
          <p:cNvSpPr txBox="1"/>
          <p:nvPr/>
        </p:nvSpPr>
        <p:spPr>
          <a:xfrm>
            <a:off x="6678797" y="9959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EF5319-506D-40FD-9943-DD4102DCB6FD}"/>
              </a:ext>
            </a:extLst>
          </p:cNvPr>
          <p:cNvSpPr txBox="1"/>
          <p:nvPr/>
        </p:nvSpPr>
        <p:spPr>
          <a:xfrm>
            <a:off x="7311749" y="-2135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C5BFDF-7CEF-4769-947B-3910013A4D4D}"/>
              </a:ext>
            </a:extLst>
          </p:cNvPr>
          <p:cNvSpPr txBox="1"/>
          <p:nvPr/>
        </p:nvSpPr>
        <p:spPr>
          <a:xfrm>
            <a:off x="9104414" y="115918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EA0C0C4-C322-4710-8717-DAB1F72B2EEE}"/>
              </a:ext>
            </a:extLst>
          </p:cNvPr>
          <p:cNvSpPr txBox="1"/>
          <p:nvPr/>
        </p:nvSpPr>
        <p:spPr>
          <a:xfrm>
            <a:off x="7067551" y="30744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2E9FE3B-A35E-4EBD-899F-A5D98EAF662D}"/>
              </a:ext>
            </a:extLst>
          </p:cNvPr>
          <p:cNvSpPr txBox="1"/>
          <p:nvPr/>
        </p:nvSpPr>
        <p:spPr>
          <a:xfrm>
            <a:off x="8236072" y="44752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58F1BA84-0137-46B2-9F95-7CC40B16973D}"/>
                  </a:ext>
                </a:extLst>
              </p:cNvPr>
              <p:cNvSpPr txBox="1"/>
              <p:nvPr/>
            </p:nvSpPr>
            <p:spPr>
              <a:xfrm>
                <a:off x="4808554" y="3944637"/>
                <a:ext cx="3545266" cy="568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TW" sz="1600" b="1" i="1" dirty="0" smtClean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58F1BA84-0137-46B2-9F95-7CC40B16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554" y="3944637"/>
                <a:ext cx="3545266" cy="568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48ED48D-06F5-4204-BC5D-4146106AB29B}"/>
                  </a:ext>
                </a:extLst>
              </p:cNvPr>
              <p:cNvSpPr txBox="1"/>
              <p:nvPr/>
            </p:nvSpPr>
            <p:spPr>
              <a:xfrm>
                <a:off x="4837358" y="4586060"/>
                <a:ext cx="3473130" cy="568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TW" sz="16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48ED48D-06F5-4204-BC5D-4146106AB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358" y="4586060"/>
                <a:ext cx="3473130" cy="5686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3F25C94-6ECE-43D9-95C2-4E08C9223711}"/>
                  </a:ext>
                </a:extLst>
              </p:cNvPr>
              <p:cNvSpPr txBox="1"/>
              <p:nvPr/>
            </p:nvSpPr>
            <p:spPr>
              <a:xfrm>
                <a:off x="4825458" y="5248354"/>
                <a:ext cx="3573478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長度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3F25C94-6ECE-43D9-95C2-4E08C922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58" y="5248354"/>
                <a:ext cx="3573478" cy="5934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5884EEE-835C-413E-B970-6731F6B0DD84}"/>
                  </a:ext>
                </a:extLst>
              </p:cNvPr>
              <p:cNvSpPr txBox="1"/>
              <p:nvPr/>
            </p:nvSpPr>
            <p:spPr>
              <a:xfrm>
                <a:off x="4825458" y="5935463"/>
                <a:ext cx="3586303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長度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dirty="0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600" b="1" i="1" dirty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b="1" i="1" dirty="0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ad>
                        <m:radPr>
                          <m:degHide m:val="on"/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5884EEE-835C-413E-B970-6731F6B0D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58" y="5935463"/>
                <a:ext cx="3586303" cy="5934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大括弧 48">
            <a:extLst>
              <a:ext uri="{FF2B5EF4-FFF2-40B4-BE49-F238E27FC236}">
                <a16:creationId xmlns:a16="http://schemas.microsoft.com/office/drawing/2014/main" id="{30412C64-98FA-4C1F-9FA2-82961F89DB5E}"/>
              </a:ext>
            </a:extLst>
          </p:cNvPr>
          <p:cNvSpPr/>
          <p:nvPr/>
        </p:nvSpPr>
        <p:spPr>
          <a:xfrm>
            <a:off x="8366645" y="4072064"/>
            <a:ext cx="207883" cy="2294791"/>
          </a:xfrm>
          <a:prstGeom prst="righ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C6E861A-9658-4421-8C73-B2220EA22500}"/>
                  </a:ext>
                </a:extLst>
              </p:cNvPr>
              <p:cNvSpPr txBox="1"/>
              <p:nvPr/>
            </p:nvSpPr>
            <p:spPr>
              <a:xfrm>
                <a:off x="8747136" y="3703323"/>
                <a:ext cx="3264056" cy="89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6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C6E861A-9658-4421-8C73-B2220EA22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36" y="3703323"/>
                <a:ext cx="3264056" cy="897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5774FDB-7DD9-402A-8AF0-CF69E3CB613D}"/>
                  </a:ext>
                </a:extLst>
              </p:cNvPr>
              <p:cNvSpPr txBox="1"/>
              <p:nvPr/>
            </p:nvSpPr>
            <p:spPr>
              <a:xfrm>
                <a:off x="8757763" y="4582515"/>
                <a:ext cx="1453539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5774FDB-7DD9-402A-8AF0-CF69E3CB6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763" y="4582515"/>
                <a:ext cx="1453539" cy="55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A49FE78-D895-48AF-8AC2-D83121BE75BF}"/>
                  </a:ext>
                </a:extLst>
              </p:cNvPr>
              <p:cNvSpPr txBox="1"/>
              <p:nvPr/>
            </p:nvSpPr>
            <p:spPr>
              <a:xfrm>
                <a:off x="8747136" y="5180640"/>
                <a:ext cx="3264056" cy="89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中</m:t>
                      </m:r>
                      <m:r>
                        <a:rPr lang="zh-TW" altLang="en-US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心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6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6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600" b="1" i="1" dirty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A49FE78-D895-48AF-8AC2-D83121BE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36" y="5180640"/>
                <a:ext cx="3264056" cy="897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D2EF2B7-DF2F-455D-A17A-CDDC1AA2AEE2}"/>
                  </a:ext>
                </a:extLst>
              </p:cNvPr>
              <p:cNvSpPr txBox="1"/>
              <p:nvPr/>
            </p:nvSpPr>
            <p:spPr>
              <a:xfrm>
                <a:off x="8757763" y="6059832"/>
                <a:ext cx="1330108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sz="1600" b="1" i="1" dirty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D2EF2B7-DF2F-455D-A17A-CDDC1AA2A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763" y="6059832"/>
                <a:ext cx="1330108" cy="5549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585236D2-26D6-456B-B206-425136ADA450}"/>
              </a:ext>
            </a:extLst>
          </p:cNvPr>
          <p:cNvCxnSpPr>
            <a:cxnSpLocks/>
          </p:cNvCxnSpPr>
          <p:nvPr/>
        </p:nvCxnSpPr>
        <p:spPr>
          <a:xfrm>
            <a:off x="-660081" y="3743960"/>
            <a:ext cx="391705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FE1272FE-95EA-4548-A8EE-0B706E088257}"/>
              </a:ext>
            </a:extLst>
          </p:cNvPr>
          <p:cNvSpPr/>
          <p:nvPr/>
        </p:nvSpPr>
        <p:spPr>
          <a:xfrm>
            <a:off x="5440209" y="2870654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947E2C1-20DC-494E-9C02-708A7E6B84A4}"/>
              </a:ext>
            </a:extLst>
          </p:cNvPr>
          <p:cNvSpPr/>
          <p:nvPr/>
        </p:nvSpPr>
        <p:spPr>
          <a:xfrm>
            <a:off x="7333985" y="329091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D707CE47-C52C-4805-A05D-4FF179E196B0}"/>
              </a:ext>
            </a:extLst>
          </p:cNvPr>
          <p:cNvSpPr/>
          <p:nvPr/>
        </p:nvSpPr>
        <p:spPr>
          <a:xfrm>
            <a:off x="6021312" y="219092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43CF8416-9F49-4A96-93B4-AF9E7DFD0B7A}"/>
              </a:ext>
            </a:extLst>
          </p:cNvPr>
          <p:cNvCxnSpPr>
            <a:cxnSpLocks/>
            <a:stCxn id="58" idx="7"/>
            <a:endCxn id="60" idx="3"/>
          </p:cNvCxnSpPr>
          <p:nvPr/>
        </p:nvCxnSpPr>
        <p:spPr>
          <a:xfrm flipV="1">
            <a:off x="5612817" y="2363536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81CDFA28-93C1-4472-BA36-ABF79D3AED4D}"/>
              </a:ext>
            </a:extLst>
          </p:cNvPr>
          <p:cNvCxnSpPr>
            <a:cxnSpLocks/>
            <a:stCxn id="59" idx="1"/>
            <a:endCxn id="60" idx="5"/>
          </p:cNvCxnSpPr>
          <p:nvPr/>
        </p:nvCxnSpPr>
        <p:spPr>
          <a:xfrm flipH="1" flipV="1">
            <a:off x="6193920" y="2363536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5D9F9A3-4022-4246-BC11-1759D3A3F172}"/>
              </a:ext>
            </a:extLst>
          </p:cNvPr>
          <p:cNvSpPr txBox="1"/>
          <p:nvPr/>
        </p:nvSpPr>
        <p:spPr>
          <a:xfrm>
            <a:off x="5147069" y="30441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62F49F9-14B5-4C0D-8CBB-C5E4F2A98A64}"/>
              </a:ext>
            </a:extLst>
          </p:cNvPr>
          <p:cNvSpPr txBox="1"/>
          <p:nvPr/>
        </p:nvSpPr>
        <p:spPr>
          <a:xfrm>
            <a:off x="5780021" y="18346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7647ED3-1D93-4C90-8E5C-E51845717A96}"/>
              </a:ext>
            </a:extLst>
          </p:cNvPr>
          <p:cNvSpPr txBox="1"/>
          <p:nvPr/>
        </p:nvSpPr>
        <p:spPr>
          <a:xfrm>
            <a:off x="7572686" y="32073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988A55D-DB58-4087-B669-A9FD11C857B1}"/>
              </a:ext>
            </a:extLst>
          </p:cNvPr>
          <p:cNvSpPr txBox="1"/>
          <p:nvPr/>
        </p:nvSpPr>
        <p:spPr>
          <a:xfrm>
            <a:off x="5448457" y="24374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75F2D9F-FC84-4AC5-B73F-64248CF9BDFC}"/>
              </a:ext>
            </a:extLst>
          </p:cNvPr>
          <p:cNvSpPr txBox="1"/>
          <p:nvPr/>
        </p:nvSpPr>
        <p:spPr>
          <a:xfrm>
            <a:off x="6761294" y="25712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AC64D53A-A4E7-441B-A6EC-61F3F77BA532}"/>
              </a:ext>
            </a:extLst>
          </p:cNvPr>
          <p:cNvSpPr/>
          <p:nvPr/>
        </p:nvSpPr>
        <p:spPr>
          <a:xfrm>
            <a:off x="5755610" y="255034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D74FCE24-B231-4B08-8AC8-C1965266FE82}"/>
              </a:ext>
            </a:extLst>
          </p:cNvPr>
          <p:cNvSpPr/>
          <p:nvPr/>
        </p:nvSpPr>
        <p:spPr>
          <a:xfrm>
            <a:off x="6658913" y="2751054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3428503-DDF3-4733-A4CE-1E1A519A0B5A}"/>
                  </a:ext>
                </a:extLst>
              </p:cNvPr>
              <p:cNvSpPr txBox="1"/>
              <p:nvPr/>
            </p:nvSpPr>
            <p:spPr>
              <a:xfrm>
                <a:off x="5103653" y="2216420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b="1" i="1" dirty="0" smtClean="0">
                          <a:solidFill>
                            <a:srgbClr val="F7863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8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3428503-DDF3-4733-A4CE-1E1A519A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53" y="2216420"/>
                <a:ext cx="797013" cy="369332"/>
              </a:xfrm>
              <a:prstGeom prst="rect">
                <a:avLst/>
              </a:prstGeom>
              <a:blipFill>
                <a:blip r:embed="rId1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44AFECF-C7F0-4C00-84BC-9043C0FCCBEF}"/>
                  </a:ext>
                </a:extLst>
              </p:cNvPr>
              <p:cNvSpPr txBox="1"/>
              <p:nvPr/>
            </p:nvSpPr>
            <p:spPr>
              <a:xfrm>
                <a:off x="6538476" y="2332753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TW" sz="18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TW" sz="18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44AFECF-C7F0-4C00-84BC-9043C0FC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76" y="2332753"/>
                <a:ext cx="797013" cy="369332"/>
              </a:xfrm>
              <a:prstGeom prst="rect">
                <a:avLst/>
              </a:prstGeom>
              <a:blipFill>
                <a:blip r:embed="rId1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05A93DF-CC6C-47CE-A199-F7D0D69BEE58}"/>
                  </a:ext>
                </a:extLst>
              </p:cNvPr>
              <p:cNvSpPr txBox="1"/>
              <p:nvPr/>
            </p:nvSpPr>
            <p:spPr>
              <a:xfrm>
                <a:off x="5147069" y="1865028"/>
                <a:ext cx="669671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altLang="zh-TW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05A93DF-CC6C-47CE-A199-F7D0D69BE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69" y="1865028"/>
                <a:ext cx="669671" cy="4019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0CF1C7DD-5295-4A14-BC6D-7138B03F9FBA}"/>
                  </a:ext>
                </a:extLst>
              </p:cNvPr>
              <p:cNvSpPr txBox="1"/>
              <p:nvPr/>
            </p:nvSpPr>
            <p:spPr>
              <a:xfrm>
                <a:off x="6602415" y="1991181"/>
                <a:ext cx="669671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ad>
                        <m:radPr>
                          <m:degHide m:val="on"/>
                          <m:ctrlPr>
                            <a:rPr lang="en-US" altLang="zh-TW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0CF1C7DD-5295-4A14-BC6D-7138B03F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415" y="1991181"/>
                <a:ext cx="669671" cy="4019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橢圓 75">
            <a:extLst>
              <a:ext uri="{FF2B5EF4-FFF2-40B4-BE49-F238E27FC236}">
                <a16:creationId xmlns:a16="http://schemas.microsoft.com/office/drawing/2014/main" id="{41A63CB9-48E3-4E32-AD6E-D3CF7D5C8F97}"/>
              </a:ext>
            </a:extLst>
          </p:cNvPr>
          <p:cNvSpPr/>
          <p:nvPr/>
        </p:nvSpPr>
        <p:spPr>
          <a:xfrm>
            <a:off x="9164403" y="2870654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F2229AAA-6F7B-43A7-ADF4-0EA955686FC4}"/>
              </a:ext>
            </a:extLst>
          </p:cNvPr>
          <p:cNvSpPr/>
          <p:nvPr/>
        </p:nvSpPr>
        <p:spPr>
          <a:xfrm>
            <a:off x="11058179" y="3290913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246B40E8-D76F-4C48-ACF1-62451FC619C5}"/>
              </a:ext>
            </a:extLst>
          </p:cNvPr>
          <p:cNvSpPr/>
          <p:nvPr/>
        </p:nvSpPr>
        <p:spPr>
          <a:xfrm>
            <a:off x="9745506" y="2190928"/>
            <a:ext cx="202223" cy="202223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771C54FD-8B96-4297-8D1C-73EB9FD87B5E}"/>
              </a:ext>
            </a:extLst>
          </p:cNvPr>
          <p:cNvCxnSpPr>
            <a:cxnSpLocks/>
            <a:stCxn id="76" idx="7"/>
            <a:endCxn id="78" idx="3"/>
          </p:cNvCxnSpPr>
          <p:nvPr/>
        </p:nvCxnSpPr>
        <p:spPr>
          <a:xfrm flipV="1">
            <a:off x="9337011" y="2363536"/>
            <a:ext cx="438110" cy="536733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29698FA-4511-49C0-9A83-B6FC0D1EAE3F}"/>
              </a:ext>
            </a:extLst>
          </p:cNvPr>
          <p:cNvCxnSpPr>
            <a:cxnSpLocks/>
            <a:stCxn id="77" idx="1"/>
            <a:endCxn id="78" idx="5"/>
          </p:cNvCxnSpPr>
          <p:nvPr/>
        </p:nvCxnSpPr>
        <p:spPr>
          <a:xfrm flipH="1" flipV="1">
            <a:off x="9918114" y="2363536"/>
            <a:ext cx="1169680" cy="956992"/>
          </a:xfrm>
          <a:prstGeom prst="line">
            <a:avLst/>
          </a:prstGeom>
          <a:ln w="38100">
            <a:solidFill>
              <a:srgbClr val="74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C459D87D-7107-487E-BDD9-820DF37A8298}"/>
              </a:ext>
            </a:extLst>
          </p:cNvPr>
          <p:cNvSpPr txBox="1"/>
          <p:nvPr/>
        </p:nvSpPr>
        <p:spPr>
          <a:xfrm>
            <a:off x="8871263" y="30441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(1, 2)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10DA74A4-B702-49A8-8BF7-B03624279A87}"/>
              </a:ext>
            </a:extLst>
          </p:cNvPr>
          <p:cNvSpPr txBox="1"/>
          <p:nvPr/>
        </p:nvSpPr>
        <p:spPr>
          <a:xfrm>
            <a:off x="9504215" y="18346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(3, 4)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E067B87-17FE-41DF-93A5-6EA76A56E7A8}"/>
              </a:ext>
            </a:extLst>
          </p:cNvPr>
          <p:cNvSpPr txBox="1"/>
          <p:nvPr/>
        </p:nvSpPr>
        <p:spPr>
          <a:xfrm>
            <a:off x="11296880" y="32073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(7, 0)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F5089E3-F063-409E-A4A4-DD654BEA0889}"/>
              </a:ext>
            </a:extLst>
          </p:cNvPr>
          <p:cNvSpPr txBox="1"/>
          <p:nvPr/>
        </p:nvSpPr>
        <p:spPr>
          <a:xfrm>
            <a:off x="9172651" y="24374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9CEFD35-6B29-4911-88FC-DD9E216ED07E}"/>
              </a:ext>
            </a:extLst>
          </p:cNvPr>
          <p:cNvSpPr/>
          <p:nvPr/>
        </p:nvSpPr>
        <p:spPr>
          <a:xfrm>
            <a:off x="9479804" y="255034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35B8B68A-16DC-4F5D-A131-3F93A15C2A23}"/>
              </a:ext>
            </a:extLst>
          </p:cNvPr>
          <p:cNvSpPr/>
          <p:nvPr/>
        </p:nvSpPr>
        <p:spPr>
          <a:xfrm>
            <a:off x="10397914" y="2737078"/>
            <a:ext cx="152524" cy="152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5EA872E0-952E-4D7E-99E3-E3E4A0576BF8}"/>
              </a:ext>
            </a:extLst>
          </p:cNvPr>
          <p:cNvSpPr txBox="1"/>
          <p:nvPr/>
        </p:nvSpPr>
        <p:spPr>
          <a:xfrm>
            <a:off x="10517742" y="25712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9E0FEC25-F396-4D64-A046-DB975FD72196}"/>
              </a:ext>
            </a:extLst>
          </p:cNvPr>
          <p:cNvSpPr/>
          <p:nvPr/>
        </p:nvSpPr>
        <p:spPr>
          <a:xfrm>
            <a:off x="9927567" y="2806821"/>
            <a:ext cx="152524" cy="1525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60F4DFF4-872E-4D1E-8674-79AB0A633B54}"/>
                  </a:ext>
                </a:extLst>
              </p:cNvPr>
              <p:cNvSpPr txBox="1"/>
              <p:nvPr/>
            </p:nvSpPr>
            <p:spPr>
              <a:xfrm>
                <a:off x="9699059" y="2937887"/>
                <a:ext cx="658642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altLang="zh-TW" sz="1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sz="1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TW" sz="1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60F4DFF4-872E-4D1E-8674-79AB0A633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059" y="2937887"/>
                <a:ext cx="658642" cy="495649"/>
              </a:xfrm>
              <a:prstGeom prst="rect">
                <a:avLst/>
              </a:prstGeom>
              <a:blipFill>
                <a:blip r:embed="rId1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7C1FB365-640E-40C8-ADD2-2F308D4259BA}"/>
              </a:ext>
            </a:extLst>
          </p:cNvPr>
          <p:cNvSpPr/>
          <p:nvPr/>
        </p:nvSpPr>
        <p:spPr>
          <a:xfrm rot="7277712">
            <a:off x="6411032" y="1425945"/>
            <a:ext cx="500169" cy="37963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箭號: 向右 95">
            <a:extLst>
              <a:ext uri="{FF2B5EF4-FFF2-40B4-BE49-F238E27FC236}">
                <a16:creationId xmlns:a16="http://schemas.microsoft.com/office/drawing/2014/main" id="{028CF2A5-668F-4A98-829F-2A372FF52D80}"/>
              </a:ext>
            </a:extLst>
          </p:cNvPr>
          <p:cNvSpPr/>
          <p:nvPr/>
        </p:nvSpPr>
        <p:spPr>
          <a:xfrm>
            <a:off x="8019573" y="2443869"/>
            <a:ext cx="500169" cy="37963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FC41F46E-0EC0-43EB-832A-CE28BB248BD2}"/>
              </a:ext>
            </a:extLst>
          </p:cNvPr>
          <p:cNvCxnSpPr>
            <a:cxnSpLocks/>
          </p:cNvCxnSpPr>
          <p:nvPr/>
        </p:nvCxnSpPr>
        <p:spPr>
          <a:xfrm>
            <a:off x="4720843" y="3674864"/>
            <a:ext cx="740210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6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40C8B9A-D6B2-4BD7-B7A5-941D7F159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/>
          <a:stretch/>
        </p:blipFill>
        <p:spPr>
          <a:xfrm>
            <a:off x="0" y="0"/>
            <a:ext cx="9997139" cy="68580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8D4D708F-7987-4E7E-8237-B692D3B2226F}"/>
              </a:ext>
            </a:extLst>
          </p:cNvPr>
          <p:cNvSpPr/>
          <p:nvPr/>
        </p:nvSpPr>
        <p:spPr>
          <a:xfrm>
            <a:off x="173621" y="6134582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0480D97-76C4-4042-BF62-5E42710B5BD8}"/>
              </a:ext>
            </a:extLst>
          </p:cNvPr>
          <p:cNvSpPr/>
          <p:nvPr/>
        </p:nvSpPr>
        <p:spPr>
          <a:xfrm>
            <a:off x="6956386" y="2395959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03DB361-7413-4359-8C48-8D22D5CA79E2}"/>
              </a:ext>
            </a:extLst>
          </p:cNvPr>
          <p:cNvSpPr txBox="1"/>
          <p:nvPr/>
        </p:nvSpPr>
        <p:spPr>
          <a:xfrm>
            <a:off x="798654" y="6214695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東沙群島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9EDFA2-CA32-44FA-A8C1-ADCEAB3D25FD}"/>
              </a:ext>
            </a:extLst>
          </p:cNvPr>
          <p:cNvSpPr txBox="1"/>
          <p:nvPr/>
        </p:nvSpPr>
        <p:spPr>
          <a:xfrm>
            <a:off x="6518413" y="3140293"/>
            <a:ext cx="1500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旗津區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中心點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CBCE59-EE07-4CF0-9794-33BA4047642B}"/>
              </a:ext>
            </a:extLst>
          </p:cNvPr>
          <p:cNvSpPr txBox="1"/>
          <p:nvPr/>
        </p:nvSpPr>
        <p:spPr>
          <a:xfrm>
            <a:off x="5019854" y="3971290"/>
            <a:ext cx="4593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落於臺灣海峽上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180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2E1081-2B14-431C-BBB0-37CCA515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 b="8355"/>
          <a:stretch/>
        </p:blipFill>
        <p:spPr>
          <a:xfrm>
            <a:off x="0" y="1197979"/>
            <a:ext cx="9970478" cy="5660021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B7079DE-6633-422E-9379-6D6D46FBDF27}"/>
              </a:ext>
            </a:extLst>
          </p:cNvPr>
          <p:cNvSpPr/>
          <p:nvPr/>
        </p:nvSpPr>
        <p:spPr>
          <a:xfrm>
            <a:off x="173621" y="6192457"/>
            <a:ext cx="625033" cy="625033"/>
          </a:xfrm>
          <a:prstGeom prst="ellipse">
            <a:avLst/>
          </a:prstGeom>
          <a:noFill/>
          <a:ln w="76200">
            <a:solidFill>
              <a:srgbClr val="74AA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65BBA1-A5B2-4FB2-8740-9D99C01BE550}"/>
              </a:ext>
            </a:extLst>
          </p:cNvPr>
          <p:cNvSpPr txBox="1"/>
          <p:nvPr/>
        </p:nvSpPr>
        <p:spPr>
          <a:xfrm>
            <a:off x="798654" y="6214695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東沙群島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C87BFD-068D-4DBD-BD25-FBA0CB14418B}"/>
              </a:ext>
            </a:extLst>
          </p:cNvPr>
          <p:cNvSpPr txBox="1"/>
          <p:nvPr/>
        </p:nvSpPr>
        <p:spPr>
          <a:xfrm>
            <a:off x="7930524" y="2144870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修正前</a:t>
            </a:r>
            <a:endParaRPr lang="zh-TW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4A4D354-0A12-4BA7-BCFB-B5244365C5C9}"/>
              </a:ext>
            </a:extLst>
          </p:cNvPr>
          <p:cNvSpPr txBox="1"/>
          <p:nvPr/>
        </p:nvSpPr>
        <p:spPr>
          <a:xfrm>
            <a:off x="8069421" y="1334642"/>
            <a:ext cx="1500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修正後</a:t>
            </a:r>
            <a:endParaRPr lang="zh-TW" altLang="en-US" sz="1600" b="1" dirty="0">
              <a:solidFill>
                <a:srgbClr val="00FF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0E6CCC-D287-4735-82DC-3B7BA2BF4F36}"/>
              </a:ext>
            </a:extLst>
          </p:cNvPr>
          <p:cNvSpPr txBox="1"/>
          <p:nvPr/>
        </p:nvSpPr>
        <p:spPr>
          <a:xfrm>
            <a:off x="9516245" y="1406206"/>
            <a:ext cx="369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5B565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旗津區</a:t>
            </a:r>
            <a:endParaRPr lang="zh-TW" altLang="en-US" sz="1600" b="1" dirty="0">
              <a:solidFill>
                <a:srgbClr val="5B565B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2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11D524A-977B-4A78-8A47-A5B8C09C6C72}"/>
              </a:ext>
            </a:extLst>
          </p:cNvPr>
          <p:cNvSpPr/>
          <p:nvPr/>
        </p:nvSpPr>
        <p:spPr>
          <a:xfrm>
            <a:off x="7952777" y="4823847"/>
            <a:ext cx="2984381" cy="1051395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5564A5B-D53B-405D-867E-C35D6B00FA9E}"/>
              </a:ext>
            </a:extLst>
          </p:cNvPr>
          <p:cNvSpPr/>
          <p:nvPr/>
        </p:nvSpPr>
        <p:spPr>
          <a:xfrm>
            <a:off x="7928608" y="3373120"/>
            <a:ext cx="2984381" cy="1451896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72934"/>
              </p:ext>
            </p:extLst>
          </p:nvPr>
        </p:nvGraphicFramePr>
        <p:xfrm>
          <a:off x="1127805" y="68540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2181005" y="96184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84507" y="26561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1341708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173247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213692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2527666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288815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329259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40547" y="22584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40547" y="191577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40547" y="156009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40547" y="12044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40547" y="8751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40547" y="5282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1416818" y="129815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 flipV="1">
            <a:off x="1499368" y="1024731"/>
            <a:ext cx="764187" cy="35772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橢圓 152">
            <a:extLst>
              <a:ext uri="{FF2B5EF4-FFF2-40B4-BE49-F238E27FC236}">
                <a16:creationId xmlns:a16="http://schemas.microsoft.com/office/drawing/2014/main" id="{A160EB43-365C-485D-80C6-8CEAD3A8E2DF}"/>
              </a:ext>
            </a:extLst>
          </p:cNvPr>
          <p:cNvSpPr/>
          <p:nvPr/>
        </p:nvSpPr>
        <p:spPr>
          <a:xfrm>
            <a:off x="2932906" y="94448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B48684E-5AAA-4F0E-B804-AC994204ED0D}"/>
              </a:ext>
            </a:extLst>
          </p:cNvPr>
          <p:cNvSpPr/>
          <p:nvPr/>
        </p:nvSpPr>
        <p:spPr>
          <a:xfrm>
            <a:off x="6452742" y="528230"/>
            <a:ext cx="614680" cy="440424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台灣插圖和矢量圖形- iStock">
            <a:extLst>
              <a:ext uri="{FF2B5EF4-FFF2-40B4-BE49-F238E27FC236}">
                <a16:creationId xmlns:a16="http://schemas.microsoft.com/office/drawing/2014/main" id="{2FC526B9-2430-46B1-8D22-D4B164237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t="8756" r="19157" b="7648"/>
          <a:stretch/>
        </p:blipFill>
        <p:spPr bwMode="auto">
          <a:xfrm>
            <a:off x="6528596" y="1099119"/>
            <a:ext cx="462971" cy="88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DBA7B7D2-E168-4B0A-A919-2C13B3821D65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6758932" y="262954"/>
            <a:ext cx="2" cy="4965410"/>
          </a:xfrm>
          <a:prstGeom prst="line">
            <a:avLst/>
          </a:prstGeom>
          <a:ln w="19050">
            <a:solidFill>
              <a:srgbClr val="40404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73F844EF-0191-4B66-86D8-19B65BFC3B52}"/>
              </a:ext>
            </a:extLst>
          </p:cNvPr>
          <p:cNvSpPr txBox="1"/>
          <p:nvPr/>
        </p:nvSpPr>
        <p:spPr>
          <a:xfrm>
            <a:off x="6342372" y="5228364"/>
            <a:ext cx="83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°E</a:t>
            </a:r>
          </a:p>
        </p:txBody>
      </p: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261C39C2-8B3E-4361-AFDC-F6DAE0BF27A5}"/>
              </a:ext>
            </a:extLst>
          </p:cNvPr>
          <p:cNvCxnSpPr>
            <a:cxnSpLocks/>
          </p:cNvCxnSpPr>
          <p:nvPr/>
        </p:nvCxnSpPr>
        <p:spPr>
          <a:xfrm flipV="1">
            <a:off x="5446408" y="528231"/>
            <a:ext cx="0" cy="2238093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12A4049E-C254-4B2A-8254-EBA7E9F4AEE1}"/>
              </a:ext>
            </a:extLst>
          </p:cNvPr>
          <p:cNvCxnSpPr>
            <a:cxnSpLocks/>
          </p:cNvCxnSpPr>
          <p:nvPr/>
        </p:nvCxnSpPr>
        <p:spPr>
          <a:xfrm>
            <a:off x="5436248" y="2753014"/>
            <a:ext cx="2336152" cy="0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中括弧 34">
            <a:extLst>
              <a:ext uri="{FF2B5EF4-FFF2-40B4-BE49-F238E27FC236}">
                <a16:creationId xmlns:a16="http://schemas.microsoft.com/office/drawing/2014/main" id="{21293D3D-47E3-44B8-9DB2-1506DD8F8CD3}"/>
              </a:ext>
            </a:extLst>
          </p:cNvPr>
          <p:cNvSpPr/>
          <p:nvPr/>
        </p:nvSpPr>
        <p:spPr>
          <a:xfrm rot="5400000">
            <a:off x="6015480" y="2168210"/>
            <a:ext cx="150872" cy="1309335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3102233E-0CF8-4D02-90B5-1646611D3EBD}"/>
              </a:ext>
            </a:extLst>
          </p:cNvPr>
          <p:cNvSpPr txBox="1"/>
          <p:nvPr/>
        </p:nvSpPr>
        <p:spPr>
          <a:xfrm>
            <a:off x="4401035" y="142376"/>
            <a:ext cx="201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5D3D7BC7-F8CC-47C8-B1BC-A4CF7480AAEF}"/>
              </a:ext>
            </a:extLst>
          </p:cNvPr>
          <p:cNvSpPr txBox="1"/>
          <p:nvPr/>
        </p:nvSpPr>
        <p:spPr>
          <a:xfrm>
            <a:off x="8094076" y="2409564"/>
            <a:ext cx="1551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(Equator)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16E9BED3-AD15-4365-9006-52141E6F667F}"/>
              </a:ext>
            </a:extLst>
          </p:cNvPr>
          <p:cNvSpPr txBox="1"/>
          <p:nvPr/>
        </p:nvSpPr>
        <p:spPr>
          <a:xfrm>
            <a:off x="5625233" y="2897960"/>
            <a:ext cx="112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km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84056795-205E-4480-9A66-8C80233A8635}"/>
              </a:ext>
            </a:extLst>
          </p:cNvPr>
          <p:cNvSpPr/>
          <p:nvPr/>
        </p:nvSpPr>
        <p:spPr>
          <a:xfrm>
            <a:off x="6715461" y="1260304"/>
            <a:ext cx="54780" cy="547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接點: 弧形 54">
            <a:extLst>
              <a:ext uri="{FF2B5EF4-FFF2-40B4-BE49-F238E27FC236}">
                <a16:creationId xmlns:a16="http://schemas.microsoft.com/office/drawing/2014/main" id="{284ECE34-4AF3-487A-8CD9-88403099D89C}"/>
              </a:ext>
            </a:extLst>
          </p:cNvPr>
          <p:cNvCxnSpPr>
            <a:cxnSpLocks/>
            <a:stCxn id="169" idx="2"/>
          </p:cNvCxnSpPr>
          <p:nvPr/>
        </p:nvCxnSpPr>
        <p:spPr>
          <a:xfrm rot="10800000" flipH="1">
            <a:off x="6715461" y="796240"/>
            <a:ext cx="521646" cy="491455"/>
          </a:xfrm>
          <a:prstGeom prst="curvedConnector3">
            <a:avLst>
              <a:gd name="adj1" fmla="val 320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3FD63BD-3458-4080-A40B-E4FD34DF18DC}"/>
              </a:ext>
            </a:extLst>
          </p:cNvPr>
          <p:cNvSpPr txBox="1"/>
          <p:nvPr/>
        </p:nvSpPr>
        <p:spPr>
          <a:xfrm>
            <a:off x="7264697" y="592511"/>
            <a:ext cx="84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NCTU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8E8D688-A04C-45EB-A072-127F02D96558}"/>
              </a:ext>
            </a:extLst>
          </p:cNvPr>
          <p:cNvSpPr txBox="1"/>
          <p:nvPr/>
        </p:nvSpPr>
        <p:spPr>
          <a:xfrm>
            <a:off x="7841321" y="3791151"/>
            <a:ext cx="313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249964.105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2742415.01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zh-TW" altLang="en-US" dirty="0"/>
              <a:t>)</a:t>
            </a: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B4EC5125-D2C3-4B0A-96EB-309061358591}"/>
              </a:ext>
            </a:extLst>
          </p:cNvPr>
          <p:cNvSpPr txBox="1"/>
          <p:nvPr/>
        </p:nvSpPr>
        <p:spPr>
          <a:xfrm>
            <a:off x="7995174" y="4104973"/>
            <a:ext cx="2128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sz="1600" dirty="0">
                <a:solidFill>
                  <a:schemeClr val="accent5">
                    <a:lumMod val="50000"/>
                  </a:schemeClr>
                </a:solidFill>
              </a:rPr>
              <a:t>east of the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False Northing</a:t>
            </a: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7963A434-34E3-4F02-B8D4-DF5DF4B92E09}"/>
              </a:ext>
            </a:extLst>
          </p:cNvPr>
          <p:cNvSpPr txBox="1"/>
          <p:nvPr/>
        </p:nvSpPr>
        <p:spPr>
          <a:xfrm>
            <a:off x="9414521" y="4105286"/>
            <a:ext cx="1389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of the </a:t>
            </a:r>
            <a:r>
              <a:rPr lang="en-GB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CB6030D4-BE74-44C6-9FD0-88FB83170FA5}"/>
              </a:ext>
            </a:extLst>
          </p:cNvPr>
          <p:cNvSpPr txBox="1"/>
          <p:nvPr/>
        </p:nvSpPr>
        <p:spPr>
          <a:xfrm>
            <a:off x="8161134" y="5187743"/>
            <a:ext cx="2656559" cy="369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120.999645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24.789071</a:t>
            </a:r>
            <a:r>
              <a:rPr lang="zh-TW" altLang="en-US" dirty="0"/>
              <a:t>)</a:t>
            </a: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6B24E0D9-919F-4FED-B9A3-5C00EBA036CD}"/>
              </a:ext>
            </a:extLst>
          </p:cNvPr>
          <p:cNvSpPr txBox="1"/>
          <p:nvPr/>
        </p:nvSpPr>
        <p:spPr>
          <a:xfrm>
            <a:off x="8463610" y="5523276"/>
            <a:ext cx="1036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longitude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317A6605-B739-4EBC-A182-66B76D7E502B}"/>
              </a:ext>
            </a:extLst>
          </p:cNvPr>
          <p:cNvSpPr txBox="1"/>
          <p:nvPr/>
        </p:nvSpPr>
        <p:spPr>
          <a:xfrm>
            <a:off x="9662866" y="5523276"/>
            <a:ext cx="1389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1DB529F2-8AE4-4F6E-929B-FEBACEF6673C}"/>
              </a:ext>
            </a:extLst>
          </p:cNvPr>
          <p:cNvSpPr txBox="1"/>
          <p:nvPr/>
        </p:nvSpPr>
        <p:spPr>
          <a:xfrm>
            <a:off x="8642369" y="3424840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EPSG:3826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2FF008C1-18E3-48FC-B2F5-0D5A840E621A}"/>
              </a:ext>
            </a:extLst>
          </p:cNvPr>
          <p:cNvSpPr txBox="1"/>
          <p:nvPr/>
        </p:nvSpPr>
        <p:spPr>
          <a:xfrm>
            <a:off x="8672937" y="4833808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EPSG:4326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238E0DA-8FB3-44FA-A797-26113D592F8B}"/>
              </a:ext>
            </a:extLst>
          </p:cNvPr>
          <p:cNvSpPr txBox="1"/>
          <p:nvPr/>
        </p:nvSpPr>
        <p:spPr>
          <a:xfrm>
            <a:off x="4057213" y="2500095"/>
            <a:ext cx="1408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Origin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E9BB259-2071-4E95-A281-2EE1317B9A0E}"/>
              </a:ext>
            </a:extLst>
          </p:cNvPr>
          <p:cNvSpPr txBox="1"/>
          <p:nvPr/>
        </p:nvSpPr>
        <p:spPr>
          <a:xfrm>
            <a:off x="5902406" y="5510148"/>
            <a:ext cx="168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4E6AC892-ADD7-4253-B061-BD74FF506994}"/>
              </a:ext>
            </a:extLst>
          </p:cNvPr>
          <p:cNvSpPr/>
          <p:nvPr/>
        </p:nvSpPr>
        <p:spPr>
          <a:xfrm>
            <a:off x="1901952" y="1731264"/>
            <a:ext cx="1139952" cy="701040"/>
          </a:xfrm>
          <a:custGeom>
            <a:avLst/>
            <a:gdLst>
              <a:gd name="connsiteX0" fmla="*/ 0 w 1139952"/>
              <a:gd name="connsiteY0" fmla="*/ 329184 h 701040"/>
              <a:gd name="connsiteX1" fmla="*/ 1139952 w 1139952"/>
              <a:gd name="connsiteY1" fmla="*/ 0 h 701040"/>
              <a:gd name="connsiteX2" fmla="*/ 737616 w 1139952"/>
              <a:gd name="connsiteY2" fmla="*/ 701040 h 701040"/>
              <a:gd name="connsiteX3" fmla="*/ 0 w 1139952"/>
              <a:gd name="connsiteY3" fmla="*/ 329184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9952" h="701040">
                <a:moveTo>
                  <a:pt x="0" y="329184"/>
                </a:moveTo>
                <a:lnTo>
                  <a:pt x="1139952" y="0"/>
                </a:lnTo>
                <a:lnTo>
                  <a:pt x="737616" y="701040"/>
                </a:lnTo>
                <a:lnTo>
                  <a:pt x="0" y="3291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2568183" y="234265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1893747" y="207614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1847274" y="1719248"/>
            <a:ext cx="1183815" cy="34396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2650734" y="1725866"/>
            <a:ext cx="380355" cy="70086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1811197" y="198066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5A5D6CF9-AA97-4C6D-A47F-07611B9748E5}"/>
              </a:ext>
            </a:extLst>
          </p:cNvPr>
          <p:cNvSpPr/>
          <p:nvPr/>
        </p:nvSpPr>
        <p:spPr>
          <a:xfrm>
            <a:off x="2932906" y="16433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615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表格 4">
            <a:extLst>
              <a:ext uri="{FF2B5EF4-FFF2-40B4-BE49-F238E27FC236}">
                <a16:creationId xmlns:a16="http://schemas.microsoft.com/office/drawing/2014/main" id="{C21B6747-B03A-49BB-869D-933AB3A5C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83363"/>
              </p:ext>
            </p:extLst>
          </p:nvPr>
        </p:nvGraphicFramePr>
        <p:xfrm>
          <a:off x="5266193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BC65A0D-5947-4497-86DC-986128481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41329"/>
              </p:ext>
            </p:extLst>
          </p:nvPr>
        </p:nvGraphicFramePr>
        <p:xfrm>
          <a:off x="913030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9A8C75A6-9AE0-4319-BCC0-2D360377F0B9}"/>
              </a:ext>
            </a:extLst>
          </p:cNvPr>
          <p:cNvSpPr txBox="1"/>
          <p:nvPr/>
        </p:nvSpPr>
        <p:spPr>
          <a:xfrm>
            <a:off x="625772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CAA9D3-165A-400F-A93D-EF2396A720ED}"/>
              </a:ext>
            </a:extLst>
          </p:cNvPr>
          <p:cNvSpPr txBox="1"/>
          <p:nvPr/>
        </p:nvSpPr>
        <p:spPr>
          <a:xfrm>
            <a:off x="107281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62BDE4-39C2-4C83-881E-0045E5967DFF}"/>
              </a:ext>
            </a:extLst>
          </p:cNvPr>
          <p:cNvSpPr txBox="1"/>
          <p:nvPr/>
        </p:nvSpPr>
        <p:spPr>
          <a:xfrm>
            <a:off x="13823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1B9F7-389E-47F8-BB4D-FC67ECA07BB5}"/>
              </a:ext>
            </a:extLst>
          </p:cNvPr>
          <p:cNvSpPr txBox="1"/>
          <p:nvPr/>
        </p:nvSpPr>
        <p:spPr>
          <a:xfrm>
            <a:off x="168514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1A77A1-3F8D-40CB-A45F-EE91700689B5}"/>
              </a:ext>
            </a:extLst>
          </p:cNvPr>
          <p:cNvSpPr txBox="1"/>
          <p:nvPr/>
        </p:nvSpPr>
        <p:spPr>
          <a:xfrm>
            <a:off x="1969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EEA6EE-48A1-44D7-97CA-1DADC134EAFF}"/>
              </a:ext>
            </a:extLst>
          </p:cNvPr>
          <p:cNvSpPr txBox="1"/>
          <p:nvPr/>
        </p:nvSpPr>
        <p:spPr>
          <a:xfrm>
            <a:off x="227889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29AFFC-47D7-4156-A3F4-1FCBC4521FA7}"/>
              </a:ext>
            </a:extLst>
          </p:cNvPr>
          <p:cNvSpPr txBox="1"/>
          <p:nvPr/>
        </p:nvSpPr>
        <p:spPr>
          <a:xfrm>
            <a:off x="258174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ED78A0-5EBE-4369-9B4A-AFDBB3CD48C3}"/>
              </a:ext>
            </a:extLst>
          </p:cNvPr>
          <p:cNvSpPr txBox="1"/>
          <p:nvPr/>
        </p:nvSpPr>
        <p:spPr>
          <a:xfrm>
            <a:off x="581812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34B4B1-56A1-430B-B9E5-587E2C860450}"/>
              </a:ext>
            </a:extLst>
          </p:cNvPr>
          <p:cNvSpPr txBox="1"/>
          <p:nvPr/>
        </p:nvSpPr>
        <p:spPr>
          <a:xfrm>
            <a:off x="581812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F5C8B4-83BB-4377-992E-514C610C64C8}"/>
              </a:ext>
            </a:extLst>
          </p:cNvPr>
          <p:cNvSpPr txBox="1"/>
          <p:nvPr/>
        </p:nvSpPr>
        <p:spPr>
          <a:xfrm>
            <a:off x="581812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589D50D-9FB9-417D-8236-9A81A6345CB9}"/>
              </a:ext>
            </a:extLst>
          </p:cNvPr>
          <p:cNvSpPr txBox="1"/>
          <p:nvPr/>
        </p:nvSpPr>
        <p:spPr>
          <a:xfrm>
            <a:off x="581812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2034B9-0BCA-46A8-A322-0548A27C1E2F}"/>
              </a:ext>
            </a:extLst>
          </p:cNvPr>
          <p:cNvSpPr txBox="1"/>
          <p:nvPr/>
        </p:nvSpPr>
        <p:spPr>
          <a:xfrm>
            <a:off x="581812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67B595-9EFA-451A-81C3-0E15C0BCD866}"/>
              </a:ext>
            </a:extLst>
          </p:cNvPr>
          <p:cNvSpPr txBox="1"/>
          <p:nvPr/>
        </p:nvSpPr>
        <p:spPr>
          <a:xfrm>
            <a:off x="581812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5C9FC9-39A7-4FE8-8BCE-FACBD1FDD9BA}"/>
              </a:ext>
            </a:extLst>
          </p:cNvPr>
          <p:cNvSpPr txBox="1"/>
          <p:nvPr/>
        </p:nvSpPr>
        <p:spPr>
          <a:xfrm>
            <a:off x="288118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BEC8265-1649-4990-BC63-1DFB924B803F}"/>
              </a:ext>
            </a:extLst>
          </p:cNvPr>
          <p:cNvSpPr txBox="1"/>
          <p:nvPr/>
        </p:nvSpPr>
        <p:spPr>
          <a:xfrm>
            <a:off x="319086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BBFBC3-A801-42D5-9CCB-3F3DB9FB187B}"/>
              </a:ext>
            </a:extLst>
          </p:cNvPr>
          <p:cNvSpPr txBox="1"/>
          <p:nvPr/>
        </p:nvSpPr>
        <p:spPr>
          <a:xfrm>
            <a:off x="349371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89A571D-CF76-4114-8B39-5FDB3DEAD67C}"/>
              </a:ext>
            </a:extLst>
          </p:cNvPr>
          <p:cNvSpPr txBox="1"/>
          <p:nvPr/>
        </p:nvSpPr>
        <p:spPr>
          <a:xfrm>
            <a:off x="581812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137C0F0-4DB6-4CC9-ADE1-A58CF3BD5231}"/>
              </a:ext>
            </a:extLst>
          </p:cNvPr>
          <p:cNvSpPr txBox="1"/>
          <p:nvPr/>
        </p:nvSpPr>
        <p:spPr>
          <a:xfrm>
            <a:off x="581812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E2A590-8327-43DF-B021-F3401BB55B7E}"/>
              </a:ext>
            </a:extLst>
          </p:cNvPr>
          <p:cNvSpPr txBox="1"/>
          <p:nvPr/>
        </p:nvSpPr>
        <p:spPr>
          <a:xfrm>
            <a:off x="581812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D42F2F-C4FB-4498-BCAB-A7069DDF3401}"/>
              </a:ext>
            </a:extLst>
          </p:cNvPr>
          <p:cNvSpPr/>
          <p:nvPr/>
        </p:nvSpPr>
        <p:spPr>
          <a:xfrm>
            <a:off x="1519052" y="1752601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B1B0AC-67ED-4065-830F-342288DE8093}"/>
              </a:ext>
            </a:extLst>
          </p:cNvPr>
          <p:cNvSpPr/>
          <p:nvPr/>
        </p:nvSpPr>
        <p:spPr>
          <a:xfrm>
            <a:off x="1811723" y="1152567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B38A661-B220-4DE9-8430-8A7B7A2C1F5F}"/>
              </a:ext>
            </a:extLst>
          </p:cNvPr>
          <p:cNvSpPr/>
          <p:nvPr/>
        </p:nvSpPr>
        <p:spPr>
          <a:xfrm>
            <a:off x="1212349" y="2668166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60D762-CBA8-454B-8A08-72F71E88D2F2}"/>
              </a:ext>
            </a:extLst>
          </p:cNvPr>
          <p:cNvSpPr/>
          <p:nvPr/>
        </p:nvSpPr>
        <p:spPr>
          <a:xfrm>
            <a:off x="1521057" y="2352635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3192D1C-87E8-4A26-8810-4003BF7AFE2B}"/>
              </a:ext>
            </a:extLst>
          </p:cNvPr>
          <p:cNvSpPr txBox="1"/>
          <p:nvPr/>
        </p:nvSpPr>
        <p:spPr>
          <a:xfrm>
            <a:off x="4962128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316504A-F467-4A8C-BE93-387975E17712}"/>
              </a:ext>
            </a:extLst>
          </p:cNvPr>
          <p:cNvSpPr txBox="1"/>
          <p:nvPr/>
        </p:nvSpPr>
        <p:spPr>
          <a:xfrm>
            <a:off x="540916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35B1AF5-B54A-4CB8-906A-7787AE59ABDA}"/>
              </a:ext>
            </a:extLst>
          </p:cNvPr>
          <p:cNvSpPr txBox="1"/>
          <p:nvPr/>
        </p:nvSpPr>
        <p:spPr>
          <a:xfrm>
            <a:off x="571865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165C41E-2B64-4F0F-8345-6E6443B90FB1}"/>
              </a:ext>
            </a:extLst>
          </p:cNvPr>
          <p:cNvSpPr txBox="1"/>
          <p:nvPr/>
        </p:nvSpPr>
        <p:spPr>
          <a:xfrm>
            <a:off x="60215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5500203-B3CE-40A8-8B13-CB861CD56B2B}"/>
              </a:ext>
            </a:extLst>
          </p:cNvPr>
          <p:cNvSpPr txBox="1"/>
          <p:nvPr/>
        </p:nvSpPr>
        <p:spPr>
          <a:xfrm>
            <a:off x="6305567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E336986-5466-4125-B42D-138D5425557A}"/>
              </a:ext>
            </a:extLst>
          </p:cNvPr>
          <p:cNvSpPr txBox="1"/>
          <p:nvPr/>
        </p:nvSpPr>
        <p:spPr>
          <a:xfrm>
            <a:off x="661525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F30954B-0957-468B-88BE-C0A6AD3CA078}"/>
              </a:ext>
            </a:extLst>
          </p:cNvPr>
          <p:cNvSpPr txBox="1"/>
          <p:nvPr/>
        </p:nvSpPr>
        <p:spPr>
          <a:xfrm>
            <a:off x="691809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9CB173B-C4DA-4AE5-829A-AC53B7A5FD8C}"/>
              </a:ext>
            </a:extLst>
          </p:cNvPr>
          <p:cNvSpPr txBox="1"/>
          <p:nvPr/>
        </p:nvSpPr>
        <p:spPr>
          <a:xfrm>
            <a:off x="4918168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55899FE-82CB-46E8-9344-1BF193CB9ED5}"/>
              </a:ext>
            </a:extLst>
          </p:cNvPr>
          <p:cNvSpPr txBox="1"/>
          <p:nvPr/>
        </p:nvSpPr>
        <p:spPr>
          <a:xfrm>
            <a:off x="4918168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C16DD7-46FA-45D6-B877-0E1E01F01683}"/>
              </a:ext>
            </a:extLst>
          </p:cNvPr>
          <p:cNvSpPr txBox="1"/>
          <p:nvPr/>
        </p:nvSpPr>
        <p:spPr>
          <a:xfrm>
            <a:off x="4918168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A35200D-3FA2-4428-8758-846E5A936A72}"/>
              </a:ext>
            </a:extLst>
          </p:cNvPr>
          <p:cNvSpPr txBox="1"/>
          <p:nvPr/>
        </p:nvSpPr>
        <p:spPr>
          <a:xfrm>
            <a:off x="4918168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E0A80A2-2B32-42AA-AB6D-0D18AD5D201E}"/>
              </a:ext>
            </a:extLst>
          </p:cNvPr>
          <p:cNvSpPr txBox="1"/>
          <p:nvPr/>
        </p:nvSpPr>
        <p:spPr>
          <a:xfrm>
            <a:off x="4918168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477F7B-DFA0-4025-82DD-4BED22B5B84D}"/>
              </a:ext>
            </a:extLst>
          </p:cNvPr>
          <p:cNvSpPr txBox="1"/>
          <p:nvPr/>
        </p:nvSpPr>
        <p:spPr>
          <a:xfrm>
            <a:off x="4918168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28D19360-C50E-4B66-8B39-BD1E86B63113}"/>
              </a:ext>
            </a:extLst>
          </p:cNvPr>
          <p:cNvSpPr txBox="1"/>
          <p:nvPr/>
        </p:nvSpPr>
        <p:spPr>
          <a:xfrm>
            <a:off x="721753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B3B4B10-8333-4D5A-8FC3-B0EE0A3BDDE2}"/>
              </a:ext>
            </a:extLst>
          </p:cNvPr>
          <p:cNvSpPr txBox="1"/>
          <p:nvPr/>
        </p:nvSpPr>
        <p:spPr>
          <a:xfrm>
            <a:off x="752722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894C02-60B9-4173-B7EF-87B27060926A}"/>
              </a:ext>
            </a:extLst>
          </p:cNvPr>
          <p:cNvSpPr txBox="1"/>
          <p:nvPr/>
        </p:nvSpPr>
        <p:spPr>
          <a:xfrm>
            <a:off x="7830070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A987D9C-8966-40D3-B083-1F0FF4A8896D}"/>
              </a:ext>
            </a:extLst>
          </p:cNvPr>
          <p:cNvSpPr txBox="1"/>
          <p:nvPr/>
        </p:nvSpPr>
        <p:spPr>
          <a:xfrm>
            <a:off x="4918168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75FBD123-B6F2-47E7-9C87-5C9B7B3793D0}"/>
              </a:ext>
            </a:extLst>
          </p:cNvPr>
          <p:cNvSpPr txBox="1"/>
          <p:nvPr/>
        </p:nvSpPr>
        <p:spPr>
          <a:xfrm>
            <a:off x="4918168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8913B68-87C5-4071-A6BC-E2A3C5470C84}"/>
              </a:ext>
            </a:extLst>
          </p:cNvPr>
          <p:cNvSpPr txBox="1"/>
          <p:nvPr/>
        </p:nvSpPr>
        <p:spPr>
          <a:xfrm>
            <a:off x="4918168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2FA1B7B-A709-47F6-AE90-C1418782EE10}"/>
              </a:ext>
            </a:extLst>
          </p:cNvPr>
          <p:cNvSpPr/>
          <p:nvPr/>
        </p:nvSpPr>
        <p:spPr>
          <a:xfrm>
            <a:off x="5855408" y="1752601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CB99673-E39D-4770-A73C-7A6DFDF98AEA}"/>
              </a:ext>
            </a:extLst>
          </p:cNvPr>
          <p:cNvSpPr/>
          <p:nvPr/>
        </p:nvSpPr>
        <p:spPr>
          <a:xfrm>
            <a:off x="6148078" y="1152567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3B74CAE-B869-47E0-AA56-B7DF1A421256}"/>
              </a:ext>
            </a:extLst>
          </p:cNvPr>
          <p:cNvSpPr/>
          <p:nvPr/>
        </p:nvSpPr>
        <p:spPr>
          <a:xfrm>
            <a:off x="6148078" y="2068131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C490E55-4A28-40C0-848C-A714DCDF121F}"/>
              </a:ext>
            </a:extLst>
          </p:cNvPr>
          <p:cNvSpPr/>
          <p:nvPr/>
        </p:nvSpPr>
        <p:spPr>
          <a:xfrm>
            <a:off x="6615251" y="1296542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CE2449E-4F0F-461C-982D-1F30B0108081}"/>
              </a:ext>
            </a:extLst>
          </p:cNvPr>
          <p:cNvCxnSpPr>
            <a:cxnSpLocks/>
          </p:cNvCxnSpPr>
          <p:nvPr/>
        </p:nvCxnSpPr>
        <p:spPr>
          <a:xfrm flipV="1">
            <a:off x="6148078" y="1448492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AC2541F8-909B-44B1-BD18-8552865B7BA5}"/>
              </a:ext>
            </a:extLst>
          </p:cNvPr>
          <p:cNvSpPr/>
          <p:nvPr/>
        </p:nvSpPr>
        <p:spPr>
          <a:xfrm>
            <a:off x="7010451" y="1406458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C5F4316-E721-456B-8331-CDBDD877D9A6}"/>
              </a:ext>
            </a:extLst>
          </p:cNvPr>
          <p:cNvCxnSpPr>
            <a:cxnSpLocks/>
          </p:cNvCxnSpPr>
          <p:nvPr/>
        </p:nvCxnSpPr>
        <p:spPr>
          <a:xfrm flipV="1">
            <a:off x="5860388" y="2368148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9D16BEED-AE6D-4FE3-9EFA-57E96CA23861}"/>
              </a:ext>
            </a:extLst>
          </p:cNvPr>
          <p:cNvSpPr/>
          <p:nvPr/>
        </p:nvSpPr>
        <p:spPr>
          <a:xfrm>
            <a:off x="6408897" y="231937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B60FFA74-B31A-4539-9973-88C270F6B0E3}"/>
              </a:ext>
            </a:extLst>
          </p:cNvPr>
          <p:cNvSpPr txBox="1"/>
          <p:nvPr/>
        </p:nvSpPr>
        <p:spPr>
          <a:xfrm rot="3112229">
            <a:off x="5909151" y="25867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9EABBEA-62A4-4521-B79F-63A95651B115}"/>
              </a:ext>
            </a:extLst>
          </p:cNvPr>
          <p:cNvSpPr txBox="1"/>
          <p:nvPr/>
        </p:nvSpPr>
        <p:spPr>
          <a:xfrm rot="3112229">
            <a:off x="6181173" y="2330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105A250C-AA50-45A2-A446-06EFE216D9AC}"/>
              </a:ext>
            </a:extLst>
          </p:cNvPr>
          <p:cNvSpPr txBox="1"/>
          <p:nvPr/>
        </p:nvSpPr>
        <p:spPr>
          <a:xfrm rot="4149606">
            <a:off x="6726171" y="1317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6949F1A-1508-4383-8173-4E2E9A576975}"/>
              </a:ext>
            </a:extLst>
          </p:cNvPr>
          <p:cNvSpPr txBox="1"/>
          <p:nvPr/>
        </p:nvSpPr>
        <p:spPr>
          <a:xfrm rot="4149606">
            <a:off x="6339772" y="14556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E444FB15-7919-4694-823A-EA155FFBD0BB}"/>
              </a:ext>
            </a:extLst>
          </p:cNvPr>
          <p:cNvSpPr/>
          <p:nvPr/>
        </p:nvSpPr>
        <p:spPr>
          <a:xfrm>
            <a:off x="3573251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C7F23DCB-DEF5-4C1F-A86C-7E1666AFBD70}"/>
              </a:ext>
            </a:extLst>
          </p:cNvPr>
          <p:cNvSpPr/>
          <p:nvPr/>
        </p:nvSpPr>
        <p:spPr>
          <a:xfrm>
            <a:off x="2237113" y="2614660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50EA7700-18B9-4C14-B403-ED0AAEC6CD07}"/>
              </a:ext>
            </a:extLst>
          </p:cNvPr>
          <p:cNvSpPr txBox="1"/>
          <p:nvPr/>
        </p:nvSpPr>
        <p:spPr>
          <a:xfrm>
            <a:off x="3561450" y="172206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(9,6)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6A9D332E-CE12-48A0-B373-B423F706C225}"/>
              </a:ext>
            </a:extLst>
          </p:cNvPr>
          <p:cNvSpPr txBox="1"/>
          <p:nvPr/>
        </p:nvSpPr>
        <p:spPr>
          <a:xfrm>
            <a:off x="2145235" y="263295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(4.5,3)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C4992310-5EF0-440B-95CC-9E92117AD5E9}"/>
              </a:ext>
            </a:extLst>
          </p:cNvPr>
          <p:cNvSpPr/>
          <p:nvPr/>
        </p:nvSpPr>
        <p:spPr>
          <a:xfrm>
            <a:off x="1473694" y="292878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8D84D94E-594D-4ED1-B252-1D527FF1ABE0}"/>
              </a:ext>
            </a:extLst>
          </p:cNvPr>
          <p:cNvSpPr/>
          <p:nvPr/>
        </p:nvSpPr>
        <p:spPr>
          <a:xfrm>
            <a:off x="1175566" y="323942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44F50613-BB88-4723-97D9-E3D30FFDB004}"/>
              </a:ext>
            </a:extLst>
          </p:cNvPr>
          <p:cNvSpPr txBox="1"/>
          <p:nvPr/>
        </p:nvSpPr>
        <p:spPr>
          <a:xfrm>
            <a:off x="1424166" y="29364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(2,2)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87EEA62-1480-4684-AC13-DA68AACF2D04}"/>
              </a:ext>
            </a:extLst>
          </p:cNvPr>
          <p:cNvSpPr txBox="1"/>
          <p:nvPr/>
        </p:nvSpPr>
        <p:spPr>
          <a:xfrm>
            <a:off x="911915" y="325961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3E78FD05-09BE-4C7D-A765-21D8B4842538}"/>
              </a:ext>
            </a:extLst>
          </p:cNvPr>
          <p:cNvCxnSpPr/>
          <p:nvPr/>
        </p:nvCxnSpPr>
        <p:spPr>
          <a:xfrm rot="10800000" flipV="1">
            <a:off x="2278897" y="1735064"/>
            <a:ext cx="1336389" cy="921629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弧形 106">
            <a:extLst>
              <a:ext uri="{FF2B5EF4-FFF2-40B4-BE49-F238E27FC236}">
                <a16:creationId xmlns:a16="http://schemas.microsoft.com/office/drawing/2014/main" id="{E6F2A607-77D4-41AC-973C-40B002B95FAD}"/>
              </a:ext>
            </a:extLst>
          </p:cNvPr>
          <p:cNvCxnSpPr>
            <a:cxnSpLocks/>
          </p:cNvCxnSpPr>
          <p:nvPr/>
        </p:nvCxnSpPr>
        <p:spPr>
          <a:xfrm rot="5400000">
            <a:off x="1224689" y="2985325"/>
            <a:ext cx="300751" cy="272437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A63031AA-E192-4F0E-823D-F9681933DA9D}"/>
              </a:ext>
            </a:extLst>
          </p:cNvPr>
          <p:cNvSpPr txBox="1"/>
          <p:nvPr/>
        </p:nvSpPr>
        <p:spPr>
          <a:xfrm>
            <a:off x="1267240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Scaling</a:t>
            </a:r>
            <a:endParaRPr lang="zh-TW" altLang="en-US" sz="1400" b="1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B30F1652-565A-4F00-A63A-231FD0F5DFE4}"/>
              </a:ext>
            </a:extLst>
          </p:cNvPr>
          <p:cNvSpPr txBox="1"/>
          <p:nvPr/>
        </p:nvSpPr>
        <p:spPr>
          <a:xfrm>
            <a:off x="5611052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Scaling</a:t>
            </a:r>
            <a:endParaRPr lang="zh-TW" altLang="en-US" sz="1400" b="1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F82B6A6-F2F0-4E8F-AC13-99EB2E6EC9BE}"/>
              </a:ext>
            </a:extLst>
          </p:cNvPr>
          <p:cNvSpPr txBox="1"/>
          <p:nvPr/>
        </p:nvSpPr>
        <p:spPr>
          <a:xfrm>
            <a:off x="2673578" y="2052118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3823BF2-0B4D-497B-B6A3-EF6F76E16EC2}"/>
              </a:ext>
            </a:extLst>
          </p:cNvPr>
          <p:cNvSpPr txBox="1"/>
          <p:nvPr/>
        </p:nvSpPr>
        <p:spPr>
          <a:xfrm>
            <a:off x="1172949" y="29292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/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/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𝒑𝒐𝒊𝒏</m:t>
                          </m:r>
                          <m:sSub>
                            <m:sSubPr>
                              <m:ctrlP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b>
                          </m:s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𝒄𝒆𝒏𝒕𝒓𝒐𝒊𝒅</m:t>
                          </m:r>
                        </m:e>
                      </m:d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𝒇𝒂𝒄𝒕𝒐𝒓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𝒄𝒆𝒏𝒕𝒓𝒐𝒊𝒅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707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DCB3FB-D247-469E-823D-496379860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25466"/>
              </p:ext>
            </p:extLst>
          </p:nvPr>
        </p:nvGraphicFramePr>
        <p:xfrm>
          <a:off x="5333180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B4D2AD-9809-4619-81FC-13AAE9E61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55574"/>
              </p:ext>
            </p:extLst>
          </p:nvPr>
        </p:nvGraphicFramePr>
        <p:xfrm>
          <a:off x="913030" y="837035"/>
          <a:ext cx="2693770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287098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3E0D34F3-914A-4890-BD3A-9DA5DA2D2174}"/>
              </a:ext>
            </a:extLst>
          </p:cNvPr>
          <p:cNvSpPr txBox="1"/>
          <p:nvPr/>
        </p:nvSpPr>
        <p:spPr>
          <a:xfrm>
            <a:off x="625772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F44E50-9DC9-4736-A716-A8144082AED1}"/>
              </a:ext>
            </a:extLst>
          </p:cNvPr>
          <p:cNvSpPr txBox="1"/>
          <p:nvPr/>
        </p:nvSpPr>
        <p:spPr>
          <a:xfrm>
            <a:off x="107281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A8A5FE-CCDC-40C0-B3FF-537651549517}"/>
              </a:ext>
            </a:extLst>
          </p:cNvPr>
          <p:cNvSpPr txBox="1"/>
          <p:nvPr/>
        </p:nvSpPr>
        <p:spPr>
          <a:xfrm>
            <a:off x="13823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07A06C-FF70-4A22-8CA5-A07F63AD59E0}"/>
              </a:ext>
            </a:extLst>
          </p:cNvPr>
          <p:cNvSpPr txBox="1"/>
          <p:nvPr/>
        </p:nvSpPr>
        <p:spPr>
          <a:xfrm>
            <a:off x="168514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416671-BA7B-4E75-8C76-727E3273A9CC}"/>
              </a:ext>
            </a:extLst>
          </p:cNvPr>
          <p:cNvSpPr txBox="1"/>
          <p:nvPr/>
        </p:nvSpPr>
        <p:spPr>
          <a:xfrm>
            <a:off x="1969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FA3549-147B-4059-AA04-7350F5F84D78}"/>
              </a:ext>
            </a:extLst>
          </p:cNvPr>
          <p:cNvSpPr txBox="1"/>
          <p:nvPr/>
        </p:nvSpPr>
        <p:spPr>
          <a:xfrm>
            <a:off x="227889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BBACA3-FD0D-45B1-A71F-A4F93EEE3690}"/>
              </a:ext>
            </a:extLst>
          </p:cNvPr>
          <p:cNvSpPr txBox="1"/>
          <p:nvPr/>
        </p:nvSpPr>
        <p:spPr>
          <a:xfrm>
            <a:off x="258174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D77A82-2F7A-4A9A-A3C8-4020D8B90BAC}"/>
              </a:ext>
            </a:extLst>
          </p:cNvPr>
          <p:cNvSpPr txBox="1"/>
          <p:nvPr/>
        </p:nvSpPr>
        <p:spPr>
          <a:xfrm>
            <a:off x="581812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90EBB14-7C59-4A48-A11E-6BD6914918FB}"/>
              </a:ext>
            </a:extLst>
          </p:cNvPr>
          <p:cNvSpPr txBox="1"/>
          <p:nvPr/>
        </p:nvSpPr>
        <p:spPr>
          <a:xfrm>
            <a:off x="581812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2AB40F-172A-45F3-9522-142302F2535E}"/>
              </a:ext>
            </a:extLst>
          </p:cNvPr>
          <p:cNvSpPr txBox="1"/>
          <p:nvPr/>
        </p:nvSpPr>
        <p:spPr>
          <a:xfrm>
            <a:off x="581812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4DFC8A4-FF3E-4815-B446-DCF003119D14}"/>
              </a:ext>
            </a:extLst>
          </p:cNvPr>
          <p:cNvSpPr txBox="1"/>
          <p:nvPr/>
        </p:nvSpPr>
        <p:spPr>
          <a:xfrm>
            <a:off x="581812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FC8E2D7-33DA-4AD7-87DF-CA8F439B5F39}"/>
              </a:ext>
            </a:extLst>
          </p:cNvPr>
          <p:cNvSpPr txBox="1"/>
          <p:nvPr/>
        </p:nvSpPr>
        <p:spPr>
          <a:xfrm>
            <a:off x="581812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313EB4-1AAF-478C-B3FE-82EAC854DDED}"/>
              </a:ext>
            </a:extLst>
          </p:cNvPr>
          <p:cNvSpPr txBox="1"/>
          <p:nvPr/>
        </p:nvSpPr>
        <p:spPr>
          <a:xfrm>
            <a:off x="581812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8C857B0-8AFF-4A6C-977E-051CC69B7AA3}"/>
              </a:ext>
            </a:extLst>
          </p:cNvPr>
          <p:cNvSpPr txBox="1"/>
          <p:nvPr/>
        </p:nvSpPr>
        <p:spPr>
          <a:xfrm>
            <a:off x="288118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B14B2EE-DE18-4C22-8C26-9C04381DC341}"/>
              </a:ext>
            </a:extLst>
          </p:cNvPr>
          <p:cNvSpPr txBox="1"/>
          <p:nvPr/>
        </p:nvSpPr>
        <p:spPr>
          <a:xfrm>
            <a:off x="319086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48AEBF8-8314-4571-BB9A-8AA84DDB9363}"/>
              </a:ext>
            </a:extLst>
          </p:cNvPr>
          <p:cNvSpPr txBox="1"/>
          <p:nvPr/>
        </p:nvSpPr>
        <p:spPr>
          <a:xfrm>
            <a:off x="349371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BA8EBED-D04E-4D45-A405-7AC2AA992970}"/>
              </a:ext>
            </a:extLst>
          </p:cNvPr>
          <p:cNvSpPr txBox="1"/>
          <p:nvPr/>
        </p:nvSpPr>
        <p:spPr>
          <a:xfrm>
            <a:off x="581812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D3321F9-3666-460D-B8C0-6D3823DB3D9A}"/>
              </a:ext>
            </a:extLst>
          </p:cNvPr>
          <p:cNvSpPr txBox="1"/>
          <p:nvPr/>
        </p:nvSpPr>
        <p:spPr>
          <a:xfrm>
            <a:off x="581812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9F9FC08-D4CA-4995-8AD7-D02743E05FBD}"/>
              </a:ext>
            </a:extLst>
          </p:cNvPr>
          <p:cNvSpPr txBox="1"/>
          <p:nvPr/>
        </p:nvSpPr>
        <p:spPr>
          <a:xfrm>
            <a:off x="581812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B42D2-FFB4-4F99-930A-9C6E8EBD7594}"/>
              </a:ext>
            </a:extLst>
          </p:cNvPr>
          <p:cNvSpPr/>
          <p:nvPr/>
        </p:nvSpPr>
        <p:spPr>
          <a:xfrm>
            <a:off x="1519052" y="1752601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ABC750-B05A-46C8-AAA5-8F16BA9BFB6E}"/>
              </a:ext>
            </a:extLst>
          </p:cNvPr>
          <p:cNvSpPr/>
          <p:nvPr/>
        </p:nvSpPr>
        <p:spPr>
          <a:xfrm>
            <a:off x="1811723" y="1152567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07535C-D37E-42DB-B453-7CEE4D8C6333}"/>
              </a:ext>
            </a:extLst>
          </p:cNvPr>
          <p:cNvSpPr/>
          <p:nvPr/>
        </p:nvSpPr>
        <p:spPr>
          <a:xfrm>
            <a:off x="1212349" y="2668166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75713BE-BFEE-436C-B13C-C084F9E3EB89}"/>
              </a:ext>
            </a:extLst>
          </p:cNvPr>
          <p:cNvSpPr/>
          <p:nvPr/>
        </p:nvSpPr>
        <p:spPr>
          <a:xfrm>
            <a:off x="1521057" y="2352635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56A8F7-7150-4E68-B5E4-0B5D6BEEC404}"/>
              </a:ext>
            </a:extLst>
          </p:cNvPr>
          <p:cNvSpPr txBox="1"/>
          <p:nvPr/>
        </p:nvSpPr>
        <p:spPr>
          <a:xfrm>
            <a:off x="5029115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1DE07BC-CD47-4BE3-8545-A9FBD5CFF3E0}"/>
              </a:ext>
            </a:extLst>
          </p:cNvPr>
          <p:cNvSpPr txBox="1"/>
          <p:nvPr/>
        </p:nvSpPr>
        <p:spPr>
          <a:xfrm>
            <a:off x="547615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9850CF7-A2E2-4EF3-85F1-F4ECE419BE39}"/>
              </a:ext>
            </a:extLst>
          </p:cNvPr>
          <p:cNvSpPr txBox="1"/>
          <p:nvPr/>
        </p:nvSpPr>
        <p:spPr>
          <a:xfrm>
            <a:off x="5785645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D447FAB-5434-40A0-A0E1-4E9D114A8BA7}"/>
              </a:ext>
            </a:extLst>
          </p:cNvPr>
          <p:cNvSpPr txBox="1"/>
          <p:nvPr/>
        </p:nvSpPr>
        <p:spPr>
          <a:xfrm>
            <a:off x="608848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F29F46-9792-4188-B39D-8F5A2B7434F9}"/>
              </a:ext>
            </a:extLst>
          </p:cNvPr>
          <p:cNvSpPr txBox="1"/>
          <p:nvPr/>
        </p:nvSpPr>
        <p:spPr>
          <a:xfrm>
            <a:off x="637255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8F9074B-18F4-4CE4-BB21-B31C2218363E}"/>
              </a:ext>
            </a:extLst>
          </p:cNvPr>
          <p:cNvSpPr txBox="1"/>
          <p:nvPr/>
        </p:nvSpPr>
        <p:spPr>
          <a:xfrm>
            <a:off x="668223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29C9B3F-8018-458C-BF90-1A491477BE28}"/>
              </a:ext>
            </a:extLst>
          </p:cNvPr>
          <p:cNvSpPr txBox="1"/>
          <p:nvPr/>
        </p:nvSpPr>
        <p:spPr>
          <a:xfrm>
            <a:off x="6985085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18981F6-4C92-4C81-A5CC-61DB8BAD731B}"/>
              </a:ext>
            </a:extLst>
          </p:cNvPr>
          <p:cNvSpPr txBox="1"/>
          <p:nvPr/>
        </p:nvSpPr>
        <p:spPr>
          <a:xfrm>
            <a:off x="4985155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B056C95-9E50-4B93-BB2F-AFC708529737}"/>
              </a:ext>
            </a:extLst>
          </p:cNvPr>
          <p:cNvSpPr txBox="1"/>
          <p:nvPr/>
        </p:nvSpPr>
        <p:spPr>
          <a:xfrm>
            <a:off x="4985155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F6E6346-4F68-4117-AAA4-1CF07DF8882F}"/>
              </a:ext>
            </a:extLst>
          </p:cNvPr>
          <p:cNvSpPr txBox="1"/>
          <p:nvPr/>
        </p:nvSpPr>
        <p:spPr>
          <a:xfrm>
            <a:off x="4985155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49F12FF-7BC1-4444-BBE4-C53EA5BB54B2}"/>
              </a:ext>
            </a:extLst>
          </p:cNvPr>
          <p:cNvSpPr txBox="1"/>
          <p:nvPr/>
        </p:nvSpPr>
        <p:spPr>
          <a:xfrm>
            <a:off x="4985155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8A4C9B2-DC66-4A16-82DD-243B61A2B6E8}"/>
              </a:ext>
            </a:extLst>
          </p:cNvPr>
          <p:cNvSpPr txBox="1"/>
          <p:nvPr/>
        </p:nvSpPr>
        <p:spPr>
          <a:xfrm>
            <a:off x="4985155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412010B-4F17-41E7-AF6A-FCCFE327AF44}"/>
              </a:ext>
            </a:extLst>
          </p:cNvPr>
          <p:cNvSpPr txBox="1"/>
          <p:nvPr/>
        </p:nvSpPr>
        <p:spPr>
          <a:xfrm>
            <a:off x="4985155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2A62F99-80DA-4F95-B05C-1FB27AA92E3C}"/>
              </a:ext>
            </a:extLst>
          </p:cNvPr>
          <p:cNvSpPr txBox="1"/>
          <p:nvPr/>
        </p:nvSpPr>
        <p:spPr>
          <a:xfrm>
            <a:off x="728452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D587ABE-5279-48E0-AA45-AB36798F22E6}"/>
              </a:ext>
            </a:extLst>
          </p:cNvPr>
          <p:cNvSpPr txBox="1"/>
          <p:nvPr/>
        </p:nvSpPr>
        <p:spPr>
          <a:xfrm>
            <a:off x="7594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804D727-1CD7-4170-BA63-DD570D386599}"/>
              </a:ext>
            </a:extLst>
          </p:cNvPr>
          <p:cNvSpPr txBox="1"/>
          <p:nvPr/>
        </p:nvSpPr>
        <p:spPr>
          <a:xfrm>
            <a:off x="7897057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393DC54-B748-471D-A9D9-4A0212CEAB1D}"/>
              </a:ext>
            </a:extLst>
          </p:cNvPr>
          <p:cNvSpPr txBox="1"/>
          <p:nvPr/>
        </p:nvSpPr>
        <p:spPr>
          <a:xfrm>
            <a:off x="4985155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968FE82-EE3B-436C-A703-117AB388439C}"/>
              </a:ext>
            </a:extLst>
          </p:cNvPr>
          <p:cNvSpPr txBox="1"/>
          <p:nvPr/>
        </p:nvSpPr>
        <p:spPr>
          <a:xfrm>
            <a:off x="4985155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9E5375D-EBA5-4838-99A1-856D4F68C602}"/>
              </a:ext>
            </a:extLst>
          </p:cNvPr>
          <p:cNvSpPr txBox="1"/>
          <p:nvPr/>
        </p:nvSpPr>
        <p:spPr>
          <a:xfrm>
            <a:off x="4985155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7007940-9FA6-4910-9D13-706B9F618993}"/>
              </a:ext>
            </a:extLst>
          </p:cNvPr>
          <p:cNvSpPr/>
          <p:nvPr/>
        </p:nvSpPr>
        <p:spPr>
          <a:xfrm>
            <a:off x="5922395" y="1752601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0780B38-89B6-4267-9AD4-079DF2BF3013}"/>
              </a:ext>
            </a:extLst>
          </p:cNvPr>
          <p:cNvSpPr/>
          <p:nvPr/>
        </p:nvSpPr>
        <p:spPr>
          <a:xfrm>
            <a:off x="6215065" y="1152567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6D1038-7C5A-43BD-8556-17DC0EE6047E}"/>
              </a:ext>
            </a:extLst>
          </p:cNvPr>
          <p:cNvSpPr/>
          <p:nvPr/>
        </p:nvSpPr>
        <p:spPr>
          <a:xfrm>
            <a:off x="6218875" y="2068131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95AC9A8-7B18-4AF1-8239-6819D15084E0}"/>
              </a:ext>
            </a:extLst>
          </p:cNvPr>
          <p:cNvSpPr/>
          <p:nvPr/>
        </p:nvSpPr>
        <p:spPr>
          <a:xfrm>
            <a:off x="6682238" y="1296542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92D16F7-CB0F-491E-B837-3FA707DB74C6}"/>
              </a:ext>
            </a:extLst>
          </p:cNvPr>
          <p:cNvCxnSpPr>
            <a:cxnSpLocks/>
          </p:cNvCxnSpPr>
          <p:nvPr/>
        </p:nvCxnSpPr>
        <p:spPr>
          <a:xfrm flipV="1">
            <a:off x="6215065" y="1448492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>
            <a:extLst>
              <a:ext uri="{FF2B5EF4-FFF2-40B4-BE49-F238E27FC236}">
                <a16:creationId xmlns:a16="http://schemas.microsoft.com/office/drawing/2014/main" id="{90CC36DA-5399-4EEE-B37A-4AC38DFF1FA5}"/>
              </a:ext>
            </a:extLst>
          </p:cNvPr>
          <p:cNvSpPr/>
          <p:nvPr/>
        </p:nvSpPr>
        <p:spPr>
          <a:xfrm>
            <a:off x="7094583" y="1406458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BD2352A2-5CC0-4A59-81F2-ACBD83FEC818}"/>
              </a:ext>
            </a:extLst>
          </p:cNvPr>
          <p:cNvCxnSpPr>
            <a:cxnSpLocks/>
          </p:cNvCxnSpPr>
          <p:nvPr/>
        </p:nvCxnSpPr>
        <p:spPr>
          <a:xfrm flipV="1">
            <a:off x="5927375" y="2368148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>
            <a:extLst>
              <a:ext uri="{FF2B5EF4-FFF2-40B4-BE49-F238E27FC236}">
                <a16:creationId xmlns:a16="http://schemas.microsoft.com/office/drawing/2014/main" id="{0C96A9A3-3BA7-479B-BAC4-F8F9B5C952C2}"/>
              </a:ext>
            </a:extLst>
          </p:cNvPr>
          <p:cNvSpPr/>
          <p:nvPr/>
        </p:nvSpPr>
        <p:spPr>
          <a:xfrm>
            <a:off x="6489219" y="2319370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3DCBB46-4D41-4E11-B700-19F86C1A3011}"/>
              </a:ext>
            </a:extLst>
          </p:cNvPr>
          <p:cNvSpPr txBox="1"/>
          <p:nvPr/>
        </p:nvSpPr>
        <p:spPr>
          <a:xfrm rot="3112229">
            <a:off x="5968924" y="25867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39E8251-5C29-4EC1-A843-C37BE70EE12F}"/>
              </a:ext>
            </a:extLst>
          </p:cNvPr>
          <p:cNvSpPr txBox="1"/>
          <p:nvPr/>
        </p:nvSpPr>
        <p:spPr>
          <a:xfrm rot="3112229">
            <a:off x="6240946" y="23309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6FFDDCD-6F51-48D2-A9A4-37C3D8AA0613}"/>
              </a:ext>
            </a:extLst>
          </p:cNvPr>
          <p:cNvSpPr txBox="1"/>
          <p:nvPr/>
        </p:nvSpPr>
        <p:spPr>
          <a:xfrm rot="4149606">
            <a:off x="6785944" y="131779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514AB06-3E79-441B-8EC2-87C894D427FB}"/>
              </a:ext>
            </a:extLst>
          </p:cNvPr>
          <p:cNvSpPr txBox="1"/>
          <p:nvPr/>
        </p:nvSpPr>
        <p:spPr>
          <a:xfrm rot="4149606">
            <a:off x="6399545" y="14556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780F1F99-F144-41AC-8BDD-D30C1A16EEC2}"/>
              </a:ext>
            </a:extLst>
          </p:cNvPr>
          <p:cNvSpPr/>
          <p:nvPr/>
        </p:nvSpPr>
        <p:spPr>
          <a:xfrm>
            <a:off x="3573251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A15EA3C2-5D72-41E2-84F6-35A6220B1085}"/>
              </a:ext>
            </a:extLst>
          </p:cNvPr>
          <p:cNvSpPr/>
          <p:nvPr/>
        </p:nvSpPr>
        <p:spPr>
          <a:xfrm>
            <a:off x="2237113" y="2614660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9A7AC2F-847C-4402-AAA6-DFFCAA243D18}"/>
              </a:ext>
            </a:extLst>
          </p:cNvPr>
          <p:cNvSpPr txBox="1"/>
          <p:nvPr/>
        </p:nvSpPr>
        <p:spPr>
          <a:xfrm>
            <a:off x="3623607" y="157644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BFFF104-BBE1-47E7-A72E-6065ED7B2AFE}"/>
              </a:ext>
            </a:extLst>
          </p:cNvPr>
          <p:cNvSpPr txBox="1"/>
          <p:nvPr/>
        </p:nvSpPr>
        <p:spPr>
          <a:xfrm>
            <a:off x="2140603" y="263106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(4.5,3)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5FA8725-C0B4-41E2-94F6-206D43BCFADD}"/>
              </a:ext>
            </a:extLst>
          </p:cNvPr>
          <p:cNvSpPr/>
          <p:nvPr/>
        </p:nvSpPr>
        <p:spPr>
          <a:xfrm>
            <a:off x="1473694" y="292878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AFE472DB-55B3-4677-B71F-EA4B3E22A59C}"/>
              </a:ext>
            </a:extLst>
          </p:cNvPr>
          <p:cNvSpPr/>
          <p:nvPr/>
        </p:nvSpPr>
        <p:spPr>
          <a:xfrm>
            <a:off x="1175566" y="323942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CF5E1D-CE12-4D07-807D-BB0805499CB5}"/>
              </a:ext>
            </a:extLst>
          </p:cNvPr>
          <p:cNvSpPr txBox="1"/>
          <p:nvPr/>
        </p:nvSpPr>
        <p:spPr>
          <a:xfrm>
            <a:off x="1440693" y="294457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FCE6015-67FB-4C88-9A62-C539EC96AB72}"/>
              </a:ext>
            </a:extLst>
          </p:cNvPr>
          <p:cNvSpPr txBox="1"/>
          <p:nvPr/>
        </p:nvSpPr>
        <p:spPr>
          <a:xfrm>
            <a:off x="846824" y="326225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(1,1)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68" name="接點: 弧形 67">
            <a:extLst>
              <a:ext uri="{FF2B5EF4-FFF2-40B4-BE49-F238E27FC236}">
                <a16:creationId xmlns:a16="http://schemas.microsoft.com/office/drawing/2014/main" id="{580A28C7-BD32-42AA-A424-590EE716A087}"/>
              </a:ext>
            </a:extLst>
          </p:cNvPr>
          <p:cNvCxnSpPr/>
          <p:nvPr/>
        </p:nvCxnSpPr>
        <p:spPr>
          <a:xfrm rot="10800000" flipV="1">
            <a:off x="2278897" y="1735064"/>
            <a:ext cx="1336389" cy="921629"/>
          </a:xfrm>
          <a:prstGeom prst="curvedConnector3">
            <a:avLst/>
          </a:prstGeom>
          <a:ln w="1270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弧形 68">
            <a:extLst>
              <a:ext uri="{FF2B5EF4-FFF2-40B4-BE49-F238E27FC236}">
                <a16:creationId xmlns:a16="http://schemas.microsoft.com/office/drawing/2014/main" id="{9EB8AC0C-793A-4446-BFF6-8AF86224E4AF}"/>
              </a:ext>
            </a:extLst>
          </p:cNvPr>
          <p:cNvCxnSpPr>
            <a:cxnSpLocks/>
          </p:cNvCxnSpPr>
          <p:nvPr/>
        </p:nvCxnSpPr>
        <p:spPr>
          <a:xfrm rot="5400000">
            <a:off x="1224689" y="2985325"/>
            <a:ext cx="300751" cy="272437"/>
          </a:xfrm>
          <a:prstGeom prst="curvedConnector3">
            <a:avLst/>
          </a:prstGeom>
          <a:ln w="1905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71F388D-679B-40A9-A5A7-0B7B4F609531}"/>
              </a:ext>
            </a:extLst>
          </p:cNvPr>
          <p:cNvSpPr txBox="1"/>
          <p:nvPr/>
        </p:nvSpPr>
        <p:spPr>
          <a:xfrm>
            <a:off x="1267240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全域縮放</a:t>
            </a:r>
            <a:endParaRPr lang="zh-TW" altLang="en-US" sz="1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828A814-05D2-490F-A733-D205C2050882}"/>
              </a:ext>
            </a:extLst>
          </p:cNvPr>
          <p:cNvSpPr txBox="1"/>
          <p:nvPr/>
        </p:nvSpPr>
        <p:spPr>
          <a:xfrm>
            <a:off x="5678039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區域縮放</a:t>
            </a:r>
            <a:endParaRPr lang="zh-TW" altLang="en-US" sz="1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1B57735-D844-4C0E-914C-440ECB87241F}"/>
              </a:ext>
            </a:extLst>
          </p:cNvPr>
          <p:cNvSpPr txBox="1"/>
          <p:nvPr/>
        </p:nvSpPr>
        <p:spPr>
          <a:xfrm>
            <a:off x="2603147" y="20517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8E0C207-4268-479C-B6A5-39FFA8DA9827}"/>
              </a:ext>
            </a:extLst>
          </p:cNvPr>
          <p:cNvSpPr txBox="1"/>
          <p:nvPr/>
        </p:nvSpPr>
        <p:spPr>
          <a:xfrm>
            <a:off x="1148097" y="282257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CC64DF2-A3DA-46AA-81F7-2119B8ACBCC6}"/>
              </a:ext>
            </a:extLst>
          </p:cNvPr>
          <p:cNvSpPr/>
          <p:nvPr/>
        </p:nvSpPr>
        <p:spPr>
          <a:xfrm>
            <a:off x="7980170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0DC634-7E63-469F-959D-5C81D410FA3D}"/>
              </a:ext>
            </a:extLst>
          </p:cNvPr>
          <p:cNvSpPr txBox="1"/>
          <p:nvPr/>
        </p:nvSpPr>
        <p:spPr>
          <a:xfrm>
            <a:off x="8030526" y="157644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BEADA56-7FFA-4B7F-9A2A-1984B141B488}"/>
              </a:ext>
            </a:extLst>
          </p:cNvPr>
          <p:cNvSpPr txBox="1"/>
          <p:nvPr/>
        </p:nvSpPr>
        <p:spPr>
          <a:xfrm>
            <a:off x="7116858" y="128099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(6,7)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DE3CF4E8-B674-404A-AB3F-C8BD88FF77A4}"/>
              </a:ext>
            </a:extLst>
          </p:cNvPr>
          <p:cNvSpPr txBox="1"/>
          <p:nvPr/>
        </p:nvSpPr>
        <p:spPr>
          <a:xfrm>
            <a:off x="6521475" y="2191265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(4,4)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DA26C33D-9AD2-439E-AB81-4D22DABF051C}"/>
              </a:ext>
            </a:extLst>
          </p:cNvPr>
          <p:cNvSpPr/>
          <p:nvPr/>
        </p:nvSpPr>
        <p:spPr>
          <a:xfrm>
            <a:off x="7549901" y="1550419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B1ACFCC-AB57-4066-9682-D293A5A5AA61}"/>
              </a:ext>
            </a:extLst>
          </p:cNvPr>
          <p:cNvSpPr txBox="1"/>
          <p:nvPr/>
        </p:nvSpPr>
        <p:spPr>
          <a:xfrm>
            <a:off x="7238545" y="1532584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(7.5,6.5)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897441-A74F-496D-8647-67A0E47A0176}"/>
              </a:ext>
            </a:extLst>
          </p:cNvPr>
          <p:cNvSpPr txBox="1"/>
          <p:nvPr/>
        </p:nvSpPr>
        <p:spPr>
          <a:xfrm>
            <a:off x="6180571" y="2646794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(3,4.5)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8F7E057B-3FE7-4CC3-B9E0-525A13D12A07}"/>
              </a:ext>
            </a:extLst>
          </p:cNvPr>
          <p:cNvSpPr/>
          <p:nvPr/>
        </p:nvSpPr>
        <p:spPr>
          <a:xfrm>
            <a:off x="5888600" y="2940233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11FE945-7149-49DD-9432-F8B33943A63E}"/>
              </a:ext>
            </a:extLst>
          </p:cNvPr>
          <p:cNvSpPr txBox="1"/>
          <p:nvPr/>
        </p:nvSpPr>
        <p:spPr>
          <a:xfrm>
            <a:off x="5852988" y="294457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BC5E80BD-0F31-4701-B113-D53A19BD6850}"/>
              </a:ext>
            </a:extLst>
          </p:cNvPr>
          <p:cNvSpPr/>
          <p:nvPr/>
        </p:nvSpPr>
        <p:spPr>
          <a:xfrm>
            <a:off x="6191513" y="2632443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08D433DE-9648-427E-8380-A332737D9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5" t="26251" r="30750" b="16340"/>
          <a:stretch/>
        </p:blipFill>
        <p:spPr>
          <a:xfrm>
            <a:off x="786189" y="4085779"/>
            <a:ext cx="3101272" cy="406772"/>
          </a:xfrm>
          <a:prstGeom prst="rect">
            <a:avLst/>
          </a:prstGeom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F0133174-B116-496A-9862-EA8621B55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4" r="13765"/>
          <a:stretch/>
        </p:blipFill>
        <p:spPr>
          <a:xfrm>
            <a:off x="4132447" y="3941686"/>
            <a:ext cx="5384672" cy="660028"/>
          </a:xfrm>
          <a:prstGeom prst="rect">
            <a:avLst/>
          </a:prstGeom>
        </p:spPr>
      </p:pic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2920ACCC-8476-74E2-81B7-1E85EE8EE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92782"/>
              </p:ext>
            </p:extLst>
          </p:nvPr>
        </p:nvGraphicFramePr>
        <p:xfrm>
          <a:off x="6468034" y="6080071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9BF42DC-2486-5265-0CFB-410DF8091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55574"/>
              </p:ext>
            </p:extLst>
          </p:nvPr>
        </p:nvGraphicFramePr>
        <p:xfrm>
          <a:off x="913030" y="6080071"/>
          <a:ext cx="2693770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287098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74" name="文字方塊 73">
            <a:extLst>
              <a:ext uri="{FF2B5EF4-FFF2-40B4-BE49-F238E27FC236}">
                <a16:creationId xmlns:a16="http://schemas.microsoft.com/office/drawing/2014/main" id="{6B3A0F79-5053-BDA8-038D-7011F0F9AF8A}"/>
              </a:ext>
            </a:extLst>
          </p:cNvPr>
          <p:cNvSpPr txBox="1"/>
          <p:nvPr/>
        </p:nvSpPr>
        <p:spPr>
          <a:xfrm>
            <a:off x="625772" y="873358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B2CC3136-7AA8-B070-E799-AE02EDDDA869}"/>
              </a:ext>
            </a:extLst>
          </p:cNvPr>
          <p:cNvSpPr txBox="1"/>
          <p:nvPr/>
        </p:nvSpPr>
        <p:spPr>
          <a:xfrm>
            <a:off x="1072813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5DEC4D1-229B-FC96-7029-108F4D2EE0E2}"/>
              </a:ext>
            </a:extLst>
          </p:cNvPr>
          <p:cNvSpPr txBox="1"/>
          <p:nvPr/>
        </p:nvSpPr>
        <p:spPr>
          <a:xfrm>
            <a:off x="1382302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48E03A0-97F5-32CE-7EF4-B2A9D533BAFF}"/>
              </a:ext>
            </a:extLst>
          </p:cNvPr>
          <p:cNvSpPr txBox="1"/>
          <p:nvPr/>
        </p:nvSpPr>
        <p:spPr>
          <a:xfrm>
            <a:off x="1685146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3E6147FB-B40D-3E39-3345-B606F14B2E02}"/>
              </a:ext>
            </a:extLst>
          </p:cNvPr>
          <p:cNvSpPr txBox="1"/>
          <p:nvPr/>
        </p:nvSpPr>
        <p:spPr>
          <a:xfrm>
            <a:off x="1969211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2BCA3A16-ED1C-5102-6E1C-3762A7B9FEEF}"/>
              </a:ext>
            </a:extLst>
          </p:cNvPr>
          <p:cNvSpPr txBox="1"/>
          <p:nvPr/>
        </p:nvSpPr>
        <p:spPr>
          <a:xfrm>
            <a:off x="2278896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DD1E6D89-3246-6A84-47CA-A22AA45CBEA0}"/>
              </a:ext>
            </a:extLst>
          </p:cNvPr>
          <p:cNvSpPr txBox="1"/>
          <p:nvPr/>
        </p:nvSpPr>
        <p:spPr>
          <a:xfrm>
            <a:off x="2581742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5FDD628-883E-D7AA-99F9-9600AB6652DC}"/>
              </a:ext>
            </a:extLst>
          </p:cNvPr>
          <p:cNvSpPr txBox="1"/>
          <p:nvPr/>
        </p:nvSpPr>
        <p:spPr>
          <a:xfrm>
            <a:off x="581812" y="835112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26F0DBE1-0F52-9DC2-0BAF-E100A9437D17}"/>
              </a:ext>
            </a:extLst>
          </p:cNvPr>
          <p:cNvSpPr txBox="1"/>
          <p:nvPr/>
        </p:nvSpPr>
        <p:spPr>
          <a:xfrm>
            <a:off x="581812" y="804396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B57FB9-AA5E-F167-131E-EAD6BE56A1F4}"/>
              </a:ext>
            </a:extLst>
          </p:cNvPr>
          <p:cNvSpPr txBox="1"/>
          <p:nvPr/>
        </p:nvSpPr>
        <p:spPr>
          <a:xfrm>
            <a:off x="581812" y="774416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C40A27C5-CBE0-C7E8-73A5-D05530D5A1E5}"/>
              </a:ext>
            </a:extLst>
          </p:cNvPr>
          <p:cNvSpPr txBox="1"/>
          <p:nvPr/>
        </p:nvSpPr>
        <p:spPr>
          <a:xfrm>
            <a:off x="581812" y="74240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5A453BEB-8B32-5878-37E6-014B13BDDC1D}"/>
              </a:ext>
            </a:extLst>
          </p:cNvPr>
          <p:cNvSpPr txBox="1"/>
          <p:nvPr/>
        </p:nvSpPr>
        <p:spPr>
          <a:xfrm>
            <a:off x="581812" y="71201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3369B79D-ED1A-E346-A0BA-6B6492FA926C}"/>
              </a:ext>
            </a:extLst>
          </p:cNvPr>
          <p:cNvSpPr txBox="1"/>
          <p:nvPr/>
        </p:nvSpPr>
        <p:spPr>
          <a:xfrm>
            <a:off x="581812" y="68088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10330EC1-A022-2348-878F-5F058AA448EE}"/>
              </a:ext>
            </a:extLst>
          </p:cNvPr>
          <p:cNvSpPr txBox="1"/>
          <p:nvPr/>
        </p:nvSpPr>
        <p:spPr>
          <a:xfrm>
            <a:off x="2881183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935E57FB-9036-62BC-03EF-71B5DC7F2E81}"/>
              </a:ext>
            </a:extLst>
          </p:cNvPr>
          <p:cNvSpPr txBox="1"/>
          <p:nvPr/>
        </p:nvSpPr>
        <p:spPr>
          <a:xfrm>
            <a:off x="3190868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F7004226-7E8E-3D55-2D01-2AB699709D95}"/>
              </a:ext>
            </a:extLst>
          </p:cNvPr>
          <p:cNvSpPr txBox="1"/>
          <p:nvPr/>
        </p:nvSpPr>
        <p:spPr>
          <a:xfrm>
            <a:off x="3493714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669C2D19-7C88-9416-7E61-B257868FD94E}"/>
              </a:ext>
            </a:extLst>
          </p:cNvPr>
          <p:cNvSpPr txBox="1"/>
          <p:nvPr/>
        </p:nvSpPr>
        <p:spPr>
          <a:xfrm>
            <a:off x="581812" y="65049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0FF019B7-337B-0E6B-370B-92182FC68C3A}"/>
              </a:ext>
            </a:extLst>
          </p:cNvPr>
          <p:cNvSpPr txBox="1"/>
          <p:nvPr/>
        </p:nvSpPr>
        <p:spPr>
          <a:xfrm>
            <a:off x="581812" y="62010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627850B2-2F8D-ED75-6A67-E65EDF9D3576}"/>
              </a:ext>
            </a:extLst>
          </p:cNvPr>
          <p:cNvSpPr txBox="1"/>
          <p:nvPr/>
        </p:nvSpPr>
        <p:spPr>
          <a:xfrm>
            <a:off x="581812" y="588969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27D0AEF3-986A-8275-76D4-123DF89FE02F}"/>
              </a:ext>
            </a:extLst>
          </p:cNvPr>
          <p:cNvSpPr/>
          <p:nvPr/>
        </p:nvSpPr>
        <p:spPr>
          <a:xfrm>
            <a:off x="1519052" y="6995637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D51F0E0E-D073-4B02-8DF2-6532CB7D8762}"/>
              </a:ext>
            </a:extLst>
          </p:cNvPr>
          <p:cNvSpPr/>
          <p:nvPr/>
        </p:nvSpPr>
        <p:spPr>
          <a:xfrm>
            <a:off x="1811723" y="6395603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39820B2F-2255-E2AF-F7D8-A02F95AC2EBB}"/>
              </a:ext>
            </a:extLst>
          </p:cNvPr>
          <p:cNvSpPr/>
          <p:nvPr/>
        </p:nvSpPr>
        <p:spPr>
          <a:xfrm>
            <a:off x="1212349" y="7911202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D6FC6B3-58C6-A141-5F1B-29764FAD70A7}"/>
              </a:ext>
            </a:extLst>
          </p:cNvPr>
          <p:cNvSpPr/>
          <p:nvPr/>
        </p:nvSpPr>
        <p:spPr>
          <a:xfrm>
            <a:off x="1521057" y="7595671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AF6C7552-6135-CEC1-8013-3D87512E8852}"/>
              </a:ext>
            </a:extLst>
          </p:cNvPr>
          <p:cNvSpPr txBox="1"/>
          <p:nvPr/>
        </p:nvSpPr>
        <p:spPr>
          <a:xfrm>
            <a:off x="6163969" y="873358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75188B7E-7F58-1BA9-7C56-06F96A630C7C}"/>
              </a:ext>
            </a:extLst>
          </p:cNvPr>
          <p:cNvSpPr txBox="1"/>
          <p:nvPr/>
        </p:nvSpPr>
        <p:spPr>
          <a:xfrm>
            <a:off x="6611010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0A17A3EE-9E37-0CFA-B02B-9A727B205490}"/>
              </a:ext>
            </a:extLst>
          </p:cNvPr>
          <p:cNvSpPr txBox="1"/>
          <p:nvPr/>
        </p:nvSpPr>
        <p:spPr>
          <a:xfrm>
            <a:off x="6920499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7383785-6AEE-01C2-AC99-046679EA6ABC}"/>
              </a:ext>
            </a:extLst>
          </p:cNvPr>
          <p:cNvSpPr txBox="1"/>
          <p:nvPr/>
        </p:nvSpPr>
        <p:spPr>
          <a:xfrm>
            <a:off x="7223343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06EE92C0-16A0-CEB5-A29D-21C1F85DDAE9}"/>
              </a:ext>
            </a:extLst>
          </p:cNvPr>
          <p:cNvSpPr txBox="1"/>
          <p:nvPr/>
        </p:nvSpPr>
        <p:spPr>
          <a:xfrm>
            <a:off x="7507408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C13A136C-4759-10FC-5EDD-CDA2DF74C1E3}"/>
              </a:ext>
            </a:extLst>
          </p:cNvPr>
          <p:cNvSpPr txBox="1"/>
          <p:nvPr/>
        </p:nvSpPr>
        <p:spPr>
          <a:xfrm>
            <a:off x="7817093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CF63C5C-A7EF-4B82-7A13-448366251526}"/>
              </a:ext>
            </a:extLst>
          </p:cNvPr>
          <p:cNvSpPr txBox="1"/>
          <p:nvPr/>
        </p:nvSpPr>
        <p:spPr>
          <a:xfrm>
            <a:off x="8119939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AF33BC4-4B91-1170-7707-E1DEE2E7DBCC}"/>
              </a:ext>
            </a:extLst>
          </p:cNvPr>
          <p:cNvSpPr txBox="1"/>
          <p:nvPr/>
        </p:nvSpPr>
        <p:spPr>
          <a:xfrm>
            <a:off x="6120009" y="835112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0B57653F-2DE2-AAD4-9B93-38430302D271}"/>
              </a:ext>
            </a:extLst>
          </p:cNvPr>
          <p:cNvSpPr txBox="1"/>
          <p:nvPr/>
        </p:nvSpPr>
        <p:spPr>
          <a:xfrm>
            <a:off x="6120009" y="804396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BB1F7CCC-586A-C702-F970-31128172F391}"/>
              </a:ext>
            </a:extLst>
          </p:cNvPr>
          <p:cNvSpPr txBox="1"/>
          <p:nvPr/>
        </p:nvSpPr>
        <p:spPr>
          <a:xfrm>
            <a:off x="6120009" y="774416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9B4C6571-B60C-819A-2FBB-F506B7D69227}"/>
              </a:ext>
            </a:extLst>
          </p:cNvPr>
          <p:cNvSpPr txBox="1"/>
          <p:nvPr/>
        </p:nvSpPr>
        <p:spPr>
          <a:xfrm>
            <a:off x="6120009" y="74240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BE9D1C0F-7C5D-E01D-0439-7716F1C6B59D}"/>
              </a:ext>
            </a:extLst>
          </p:cNvPr>
          <p:cNvSpPr txBox="1"/>
          <p:nvPr/>
        </p:nvSpPr>
        <p:spPr>
          <a:xfrm>
            <a:off x="6120009" y="71201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08165BC5-C900-DEFE-07B9-DE3CD5B73BF3}"/>
              </a:ext>
            </a:extLst>
          </p:cNvPr>
          <p:cNvSpPr txBox="1"/>
          <p:nvPr/>
        </p:nvSpPr>
        <p:spPr>
          <a:xfrm>
            <a:off x="6120009" y="68088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CA0FE7E4-F4A7-05F2-ADB5-EC47E9D541D5}"/>
              </a:ext>
            </a:extLst>
          </p:cNvPr>
          <p:cNvSpPr txBox="1"/>
          <p:nvPr/>
        </p:nvSpPr>
        <p:spPr>
          <a:xfrm>
            <a:off x="8419380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C5EB7852-28B9-5C42-E06C-6A1D6EF7BF94}"/>
              </a:ext>
            </a:extLst>
          </p:cNvPr>
          <p:cNvSpPr txBox="1"/>
          <p:nvPr/>
        </p:nvSpPr>
        <p:spPr>
          <a:xfrm>
            <a:off x="8729065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AF0E6629-B935-42F3-BB8D-2D30E2B61441}"/>
              </a:ext>
            </a:extLst>
          </p:cNvPr>
          <p:cNvSpPr txBox="1"/>
          <p:nvPr/>
        </p:nvSpPr>
        <p:spPr>
          <a:xfrm>
            <a:off x="9031911" y="877754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CA89F514-EF5A-FF51-0912-08D4606FB8C1}"/>
              </a:ext>
            </a:extLst>
          </p:cNvPr>
          <p:cNvSpPr txBox="1"/>
          <p:nvPr/>
        </p:nvSpPr>
        <p:spPr>
          <a:xfrm>
            <a:off x="6120009" y="65049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11675D6A-AEF6-0A04-0C36-359E46DBF084}"/>
              </a:ext>
            </a:extLst>
          </p:cNvPr>
          <p:cNvSpPr txBox="1"/>
          <p:nvPr/>
        </p:nvSpPr>
        <p:spPr>
          <a:xfrm>
            <a:off x="6120009" y="620102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2019F585-ED94-F5FD-AE87-2321A7D25E2D}"/>
              </a:ext>
            </a:extLst>
          </p:cNvPr>
          <p:cNvSpPr txBox="1"/>
          <p:nvPr/>
        </p:nvSpPr>
        <p:spPr>
          <a:xfrm>
            <a:off x="6120009" y="588969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4F41075E-0B6A-BED2-5776-8090EF5ABE4B}"/>
              </a:ext>
            </a:extLst>
          </p:cNvPr>
          <p:cNvSpPr/>
          <p:nvPr/>
        </p:nvSpPr>
        <p:spPr>
          <a:xfrm>
            <a:off x="7057249" y="6995637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F0C64F2-31D3-58FC-ACD0-4F9A82E10CE9}"/>
              </a:ext>
            </a:extLst>
          </p:cNvPr>
          <p:cNvSpPr/>
          <p:nvPr/>
        </p:nvSpPr>
        <p:spPr>
          <a:xfrm>
            <a:off x="7349919" y="6395603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B1C72CDA-7DD0-A750-82BA-D80225A9ABB4}"/>
              </a:ext>
            </a:extLst>
          </p:cNvPr>
          <p:cNvSpPr/>
          <p:nvPr/>
        </p:nvSpPr>
        <p:spPr>
          <a:xfrm>
            <a:off x="7353729" y="7311167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ECE654A-F53C-C401-CB95-2186C90D5F70}"/>
              </a:ext>
            </a:extLst>
          </p:cNvPr>
          <p:cNvSpPr/>
          <p:nvPr/>
        </p:nvSpPr>
        <p:spPr>
          <a:xfrm>
            <a:off x="7817092" y="6539578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C1D01643-A5DF-194B-6BA3-A98EF774C06E}"/>
              </a:ext>
            </a:extLst>
          </p:cNvPr>
          <p:cNvCxnSpPr>
            <a:cxnSpLocks/>
          </p:cNvCxnSpPr>
          <p:nvPr/>
        </p:nvCxnSpPr>
        <p:spPr>
          <a:xfrm flipV="1">
            <a:off x="7349919" y="6691528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橢圓 132">
            <a:extLst>
              <a:ext uri="{FF2B5EF4-FFF2-40B4-BE49-F238E27FC236}">
                <a16:creationId xmlns:a16="http://schemas.microsoft.com/office/drawing/2014/main" id="{C5AD401E-2002-9D9F-FC40-A32C9D6DE353}"/>
              </a:ext>
            </a:extLst>
          </p:cNvPr>
          <p:cNvSpPr/>
          <p:nvPr/>
        </p:nvSpPr>
        <p:spPr>
          <a:xfrm>
            <a:off x="8229437" y="6649494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46D81DD6-5EB3-0C31-78B4-177D5E57D440}"/>
              </a:ext>
            </a:extLst>
          </p:cNvPr>
          <p:cNvCxnSpPr>
            <a:cxnSpLocks/>
          </p:cNvCxnSpPr>
          <p:nvPr/>
        </p:nvCxnSpPr>
        <p:spPr>
          <a:xfrm flipV="1">
            <a:off x="7062229" y="7611184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橢圓 134">
            <a:extLst>
              <a:ext uri="{FF2B5EF4-FFF2-40B4-BE49-F238E27FC236}">
                <a16:creationId xmlns:a16="http://schemas.microsoft.com/office/drawing/2014/main" id="{B78F1BAF-BC10-E4CA-41C2-8CE4B7ACC93A}"/>
              </a:ext>
            </a:extLst>
          </p:cNvPr>
          <p:cNvSpPr/>
          <p:nvPr/>
        </p:nvSpPr>
        <p:spPr>
          <a:xfrm>
            <a:off x="7624073" y="7562406"/>
            <a:ext cx="84068" cy="840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9512CAF8-EBCA-8F5F-5C68-6635DE10313F}"/>
              </a:ext>
            </a:extLst>
          </p:cNvPr>
          <p:cNvSpPr txBox="1"/>
          <p:nvPr/>
        </p:nvSpPr>
        <p:spPr>
          <a:xfrm rot="3112229">
            <a:off x="7090954" y="782982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370393D7-B8BB-1B63-B547-A031C24FD1B0}"/>
              </a:ext>
            </a:extLst>
          </p:cNvPr>
          <p:cNvSpPr txBox="1"/>
          <p:nvPr/>
        </p:nvSpPr>
        <p:spPr>
          <a:xfrm rot="3112229">
            <a:off x="7362976" y="757401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A18CA778-CD3C-2F52-59FE-366BC334710C}"/>
              </a:ext>
            </a:extLst>
          </p:cNvPr>
          <p:cNvSpPr txBox="1"/>
          <p:nvPr/>
        </p:nvSpPr>
        <p:spPr>
          <a:xfrm rot="4149606">
            <a:off x="7907974" y="656083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C078B2B8-1DCB-456C-EC1A-89BE17389266}"/>
              </a:ext>
            </a:extLst>
          </p:cNvPr>
          <p:cNvSpPr txBox="1"/>
          <p:nvPr/>
        </p:nvSpPr>
        <p:spPr>
          <a:xfrm rot="4149606">
            <a:off x="7521575" y="669872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E118DAD7-1678-3B59-5A7D-38C49B199159}"/>
              </a:ext>
            </a:extLst>
          </p:cNvPr>
          <p:cNvSpPr/>
          <p:nvPr/>
        </p:nvSpPr>
        <p:spPr>
          <a:xfrm>
            <a:off x="3573251" y="6951422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93DFD479-FD16-758F-F5E7-22808DF94423}"/>
              </a:ext>
            </a:extLst>
          </p:cNvPr>
          <p:cNvSpPr/>
          <p:nvPr/>
        </p:nvSpPr>
        <p:spPr>
          <a:xfrm>
            <a:off x="2237113" y="7857696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B69EE00A-9C1C-D504-1C4A-70AA94869BE3}"/>
              </a:ext>
            </a:extLst>
          </p:cNvPr>
          <p:cNvSpPr txBox="1"/>
          <p:nvPr/>
        </p:nvSpPr>
        <p:spPr>
          <a:xfrm>
            <a:off x="3623607" y="6819485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9E7B9840-7978-1A5D-595C-13ADD1DDA9BF}"/>
              </a:ext>
            </a:extLst>
          </p:cNvPr>
          <p:cNvSpPr txBox="1"/>
          <p:nvPr/>
        </p:nvSpPr>
        <p:spPr>
          <a:xfrm>
            <a:off x="2140603" y="7874102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(4.5,3)</a:t>
            </a:r>
            <a:endParaRPr lang="zh-TW" altLang="en-US" sz="14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F89239D6-2F4D-4F8E-9496-7ED1E750E715}"/>
              </a:ext>
            </a:extLst>
          </p:cNvPr>
          <p:cNvSpPr/>
          <p:nvPr/>
        </p:nvSpPr>
        <p:spPr>
          <a:xfrm>
            <a:off x="1473694" y="817181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76046433-EAA4-04BA-72E0-EEC50C43F27E}"/>
              </a:ext>
            </a:extLst>
          </p:cNvPr>
          <p:cNvSpPr/>
          <p:nvPr/>
        </p:nvSpPr>
        <p:spPr>
          <a:xfrm>
            <a:off x="1175566" y="8482461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1D89B3F9-F6CF-4A2D-D712-A4280F47F718}"/>
              </a:ext>
            </a:extLst>
          </p:cNvPr>
          <p:cNvSpPr txBox="1"/>
          <p:nvPr/>
        </p:nvSpPr>
        <p:spPr>
          <a:xfrm>
            <a:off x="1440693" y="8187615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303CD2E9-9366-C81C-384B-5200BEBF093F}"/>
              </a:ext>
            </a:extLst>
          </p:cNvPr>
          <p:cNvSpPr txBox="1"/>
          <p:nvPr/>
        </p:nvSpPr>
        <p:spPr>
          <a:xfrm>
            <a:off x="846824" y="8505288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(1,1)</a:t>
            </a:r>
            <a:endParaRPr lang="zh-TW" altLang="en-US" sz="14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48" name="接點: 弧形 147">
            <a:extLst>
              <a:ext uri="{FF2B5EF4-FFF2-40B4-BE49-F238E27FC236}">
                <a16:creationId xmlns:a16="http://schemas.microsoft.com/office/drawing/2014/main" id="{B9D979E3-D2DD-4C19-DB4A-1A8221E86BDD}"/>
              </a:ext>
            </a:extLst>
          </p:cNvPr>
          <p:cNvCxnSpPr/>
          <p:nvPr/>
        </p:nvCxnSpPr>
        <p:spPr>
          <a:xfrm rot="10800000" flipV="1">
            <a:off x="2278897" y="6978100"/>
            <a:ext cx="1336389" cy="921629"/>
          </a:xfrm>
          <a:prstGeom prst="curvedConnector3">
            <a:avLst/>
          </a:prstGeom>
          <a:ln w="1270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接點: 弧形 148">
            <a:extLst>
              <a:ext uri="{FF2B5EF4-FFF2-40B4-BE49-F238E27FC236}">
                <a16:creationId xmlns:a16="http://schemas.microsoft.com/office/drawing/2014/main" id="{F2518BFB-9529-93CE-94EF-1256B2BE9D8B}"/>
              </a:ext>
            </a:extLst>
          </p:cNvPr>
          <p:cNvCxnSpPr>
            <a:cxnSpLocks/>
          </p:cNvCxnSpPr>
          <p:nvPr/>
        </p:nvCxnSpPr>
        <p:spPr>
          <a:xfrm rot="5400000">
            <a:off x="1224689" y="8228361"/>
            <a:ext cx="300751" cy="272437"/>
          </a:xfrm>
          <a:prstGeom prst="curvedConnector3">
            <a:avLst/>
          </a:prstGeom>
          <a:ln w="19050"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12310697-D36E-805F-B7FC-92CEF8EC216F}"/>
              </a:ext>
            </a:extLst>
          </p:cNvPr>
          <p:cNvSpPr txBox="1"/>
          <p:nvPr/>
        </p:nvSpPr>
        <p:spPr>
          <a:xfrm>
            <a:off x="1267240" y="5535739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全域縮放</a:t>
            </a:r>
            <a:endParaRPr lang="zh-TW" altLang="en-US" sz="14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9B1120A4-B10B-3421-EB66-37D81A196737}"/>
              </a:ext>
            </a:extLst>
          </p:cNvPr>
          <p:cNvSpPr txBox="1"/>
          <p:nvPr/>
        </p:nvSpPr>
        <p:spPr>
          <a:xfrm>
            <a:off x="6812893" y="5535739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區域縮放</a:t>
            </a:r>
            <a:endParaRPr lang="zh-TW" altLang="en-US" sz="1400" b="1" dirty="0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4C9131AF-4D39-D7B8-34E7-A261519E905B}"/>
              </a:ext>
            </a:extLst>
          </p:cNvPr>
          <p:cNvSpPr txBox="1"/>
          <p:nvPr/>
        </p:nvSpPr>
        <p:spPr>
          <a:xfrm>
            <a:off x="2603147" y="729481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F6A46B82-CFFA-B029-77CB-C837BCC24C9D}"/>
              </a:ext>
            </a:extLst>
          </p:cNvPr>
          <p:cNvSpPr txBox="1"/>
          <p:nvPr/>
        </p:nvSpPr>
        <p:spPr>
          <a:xfrm>
            <a:off x="1148097" y="8065608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÷2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4" name="橢圓 153">
            <a:extLst>
              <a:ext uri="{FF2B5EF4-FFF2-40B4-BE49-F238E27FC236}">
                <a16:creationId xmlns:a16="http://schemas.microsoft.com/office/drawing/2014/main" id="{DD3C2A02-C3F8-F664-F198-1D40118A9FBF}"/>
              </a:ext>
            </a:extLst>
          </p:cNvPr>
          <p:cNvSpPr/>
          <p:nvPr/>
        </p:nvSpPr>
        <p:spPr>
          <a:xfrm>
            <a:off x="9115024" y="6951422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9215C413-9CB7-1A26-A64C-B8B3551D099E}"/>
              </a:ext>
            </a:extLst>
          </p:cNvPr>
          <p:cNvSpPr txBox="1"/>
          <p:nvPr/>
        </p:nvSpPr>
        <p:spPr>
          <a:xfrm>
            <a:off x="9165380" y="6819485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(9,6)</a:t>
            </a:r>
            <a:endParaRPr lang="zh-TW" altLang="en-US" sz="1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DF6747F2-2293-C824-78E7-BF4B67077E37}"/>
              </a:ext>
            </a:extLst>
          </p:cNvPr>
          <p:cNvSpPr txBox="1"/>
          <p:nvPr/>
        </p:nvSpPr>
        <p:spPr>
          <a:xfrm>
            <a:off x="8251712" y="652402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(6,7)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9A6C20CC-F046-AE38-A5D9-C1A85459F75C}"/>
              </a:ext>
            </a:extLst>
          </p:cNvPr>
          <p:cNvSpPr txBox="1"/>
          <p:nvPr/>
        </p:nvSpPr>
        <p:spPr>
          <a:xfrm>
            <a:off x="7656329" y="7434301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(4,4)</a:t>
            </a:r>
            <a:endParaRPr lang="zh-TW" altLang="en-US" sz="1400" b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DB4D118E-1341-87CE-0647-8A366B3AFA69}"/>
              </a:ext>
            </a:extLst>
          </p:cNvPr>
          <p:cNvSpPr/>
          <p:nvPr/>
        </p:nvSpPr>
        <p:spPr>
          <a:xfrm>
            <a:off x="8684755" y="679345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C68EEF8D-70B8-FE39-82BB-82F82FBD7D64}"/>
              </a:ext>
            </a:extLst>
          </p:cNvPr>
          <p:cNvSpPr txBox="1"/>
          <p:nvPr/>
        </p:nvSpPr>
        <p:spPr>
          <a:xfrm>
            <a:off x="8373399" y="6775620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(7.5,6.5)</a:t>
            </a:r>
            <a:endParaRPr lang="zh-TW" altLang="en-US" sz="12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B7FFC9AC-73E2-825D-F206-F34E1CFEB6A9}"/>
              </a:ext>
            </a:extLst>
          </p:cNvPr>
          <p:cNvSpPr txBox="1"/>
          <p:nvPr/>
        </p:nvSpPr>
        <p:spPr>
          <a:xfrm>
            <a:off x="7315425" y="788983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(3,4.5)</a:t>
            </a:r>
            <a:endParaRPr lang="zh-TW" altLang="en-US" sz="12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57BDA4BF-E0CF-3236-6C1A-CAF272EB205C}"/>
              </a:ext>
            </a:extLst>
          </p:cNvPr>
          <p:cNvSpPr/>
          <p:nvPr/>
        </p:nvSpPr>
        <p:spPr>
          <a:xfrm>
            <a:off x="7023454" y="8183269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5378D0A1-0D3B-86A0-C6D8-8856EE54503B}"/>
              </a:ext>
            </a:extLst>
          </p:cNvPr>
          <p:cNvSpPr txBox="1"/>
          <p:nvPr/>
        </p:nvSpPr>
        <p:spPr>
          <a:xfrm>
            <a:off x="6987842" y="8187615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(2,2)</a:t>
            </a:r>
            <a:endParaRPr lang="zh-TW" altLang="en-US" sz="1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9DE1DCE5-259B-EB75-C0FB-11748179A09D}"/>
              </a:ext>
            </a:extLst>
          </p:cNvPr>
          <p:cNvSpPr/>
          <p:nvPr/>
        </p:nvSpPr>
        <p:spPr>
          <a:xfrm>
            <a:off x="7326367" y="7875479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orgia" panose="02040502050405020303" pitchFamily="18" charset="0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7" name="圖片 166">
            <a:extLst>
              <a:ext uri="{FF2B5EF4-FFF2-40B4-BE49-F238E27FC236}">
                <a16:creationId xmlns:a16="http://schemas.microsoft.com/office/drawing/2014/main" id="{25BBBB46-9F89-F5C0-99D0-2BFC8D47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" y="9193177"/>
            <a:ext cx="4446610" cy="579267"/>
          </a:xfrm>
          <a:prstGeom prst="rect">
            <a:avLst/>
          </a:prstGeom>
        </p:spPr>
      </p:pic>
      <p:pic>
        <p:nvPicPr>
          <p:cNvPr id="171" name="圖片 170">
            <a:extLst>
              <a:ext uri="{FF2B5EF4-FFF2-40B4-BE49-F238E27FC236}">
                <a16:creationId xmlns:a16="http://schemas.microsoft.com/office/drawing/2014/main" id="{6F5ABC7C-E232-7F48-14DA-2161F9110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129" y="9223742"/>
            <a:ext cx="6311426" cy="5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2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A67656C0-A897-49C4-AB76-01A85193BF1F}"/>
              </a:ext>
            </a:extLst>
          </p:cNvPr>
          <p:cNvSpPr/>
          <p:nvPr/>
        </p:nvSpPr>
        <p:spPr>
          <a:xfrm>
            <a:off x="2813537" y="2725615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AE6CF8-E857-4F5F-8895-0896EC0621B9}"/>
              </a:ext>
            </a:extLst>
          </p:cNvPr>
          <p:cNvSpPr/>
          <p:nvPr/>
        </p:nvSpPr>
        <p:spPr>
          <a:xfrm>
            <a:off x="4822210" y="1661742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1512A17-C11B-441C-92E6-B9D8A3D401F3}"/>
              </a:ext>
            </a:extLst>
          </p:cNvPr>
          <p:cNvSpPr/>
          <p:nvPr/>
        </p:nvSpPr>
        <p:spPr>
          <a:xfrm>
            <a:off x="4066296" y="3752087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9BB45F9-DAF9-4623-95FC-C672B1C31059}"/>
              </a:ext>
            </a:extLst>
          </p:cNvPr>
          <p:cNvSpPr/>
          <p:nvPr/>
        </p:nvSpPr>
        <p:spPr>
          <a:xfrm>
            <a:off x="2088041" y="2219928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F349090-56C7-4CA0-983E-A68D322BB009}"/>
              </a:ext>
            </a:extLst>
          </p:cNvPr>
          <p:cNvSpPr/>
          <p:nvPr/>
        </p:nvSpPr>
        <p:spPr>
          <a:xfrm>
            <a:off x="4185127" y="3103687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AEF57EF-7E69-4D48-BAE6-990143894F94}"/>
              </a:ext>
            </a:extLst>
          </p:cNvPr>
          <p:cNvSpPr/>
          <p:nvPr/>
        </p:nvSpPr>
        <p:spPr>
          <a:xfrm>
            <a:off x="3187207" y="4035667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DB9AFEA-D54F-46B7-BFAA-20BBDB7FE903}"/>
              </a:ext>
            </a:extLst>
          </p:cNvPr>
          <p:cNvSpPr/>
          <p:nvPr/>
        </p:nvSpPr>
        <p:spPr>
          <a:xfrm>
            <a:off x="5156535" y="2892663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2E47BC2-79BF-4C21-98A5-73817327AB37}"/>
              </a:ext>
            </a:extLst>
          </p:cNvPr>
          <p:cNvSpPr/>
          <p:nvPr/>
        </p:nvSpPr>
        <p:spPr>
          <a:xfrm>
            <a:off x="3292717" y="1586973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8AC93F3-4670-4457-9E43-0EC0C61248A3}"/>
              </a:ext>
            </a:extLst>
          </p:cNvPr>
          <p:cNvSpPr/>
          <p:nvPr/>
        </p:nvSpPr>
        <p:spPr>
          <a:xfrm>
            <a:off x="4114718" y="1979350"/>
            <a:ext cx="211021" cy="2110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6231223-50A3-490F-ABC7-D77CC6915811}"/>
              </a:ext>
            </a:extLst>
          </p:cNvPr>
          <p:cNvCxnSpPr>
            <a:cxnSpLocks/>
            <a:stCxn id="4" idx="1"/>
            <a:endCxn id="8" idx="5"/>
          </p:cNvCxnSpPr>
          <p:nvPr/>
        </p:nvCxnSpPr>
        <p:spPr>
          <a:xfrm flipH="1" flipV="1">
            <a:off x="2268159" y="2400046"/>
            <a:ext cx="600745" cy="3809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3A7BBB4-2C08-43F2-9C2F-23E409E9D7AF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V="1">
            <a:off x="4255331" y="3314708"/>
            <a:ext cx="35307" cy="43737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3A9C8D2-0876-4458-88DA-6BE87D7A5850}"/>
              </a:ext>
            </a:extLst>
          </p:cNvPr>
          <p:cNvCxnSpPr>
            <a:cxnSpLocks/>
            <a:stCxn id="5" idx="2"/>
            <a:endCxn id="14" idx="6"/>
          </p:cNvCxnSpPr>
          <p:nvPr/>
        </p:nvCxnSpPr>
        <p:spPr>
          <a:xfrm flipH="1">
            <a:off x="4325739" y="1850777"/>
            <a:ext cx="496471" cy="23408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2F7068B-7F04-424B-AEFA-7FFAAFC8F23F}"/>
              </a:ext>
            </a:extLst>
          </p:cNvPr>
          <p:cNvSpPr txBox="1"/>
          <p:nvPr/>
        </p:nvSpPr>
        <p:spPr>
          <a:xfrm>
            <a:off x="4444365" y="3741067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鄰近對象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7585F4A-76AE-441C-A7B0-4470FBC1C009}"/>
              </a:ext>
            </a:extLst>
          </p:cNvPr>
          <p:cNvSpPr txBox="1"/>
          <p:nvPr/>
        </p:nvSpPr>
        <p:spPr>
          <a:xfrm>
            <a:off x="1507998" y="1797994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分析對象</a:t>
            </a: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17E3640D-555B-4D7E-810B-EB63A30B39E7}"/>
              </a:ext>
            </a:extLst>
          </p:cNvPr>
          <p:cNvCxnSpPr>
            <a:cxnSpLocks/>
            <a:stCxn id="6" idx="2"/>
            <a:endCxn id="10" idx="6"/>
          </p:cNvCxnSpPr>
          <p:nvPr/>
        </p:nvCxnSpPr>
        <p:spPr>
          <a:xfrm flipH="1">
            <a:off x="3398228" y="3941122"/>
            <a:ext cx="668068" cy="20005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4369213E-310E-464B-971E-2C1F936386AB}"/>
              </a:ext>
            </a:extLst>
          </p:cNvPr>
          <p:cNvCxnSpPr>
            <a:cxnSpLocks/>
            <a:stCxn id="11" idx="0"/>
            <a:endCxn id="5" idx="4"/>
          </p:cNvCxnSpPr>
          <p:nvPr/>
        </p:nvCxnSpPr>
        <p:spPr>
          <a:xfrm flipH="1" flipV="1">
            <a:off x="5011245" y="2039811"/>
            <a:ext cx="250801" cy="8528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6916D7DF-4108-419B-9E3A-A2FECCB1ED7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002572" y="1792605"/>
            <a:ext cx="352133" cy="93301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BA250497-D8C6-C631-C3D0-5CEFB997941D}"/>
              </a:ext>
            </a:extLst>
          </p:cNvPr>
          <p:cNvSpPr/>
          <p:nvPr/>
        </p:nvSpPr>
        <p:spPr>
          <a:xfrm>
            <a:off x="7824290" y="2725615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7F25A17-1FB2-B368-811C-90525DC15D04}"/>
              </a:ext>
            </a:extLst>
          </p:cNvPr>
          <p:cNvSpPr/>
          <p:nvPr/>
        </p:nvSpPr>
        <p:spPr>
          <a:xfrm>
            <a:off x="9832963" y="1661742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C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93414D0-63ED-0784-8E71-9890E016DEBA}"/>
              </a:ext>
            </a:extLst>
          </p:cNvPr>
          <p:cNvSpPr/>
          <p:nvPr/>
        </p:nvSpPr>
        <p:spPr>
          <a:xfrm>
            <a:off x="9077049" y="3752087"/>
            <a:ext cx="378069" cy="378069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B</a:t>
            </a:r>
            <a:endParaRPr lang="zh-TW" altLang="en-US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25170AE-37A3-7D72-0968-03F1F5BFB076}"/>
              </a:ext>
            </a:extLst>
          </p:cNvPr>
          <p:cNvSpPr/>
          <p:nvPr/>
        </p:nvSpPr>
        <p:spPr>
          <a:xfrm>
            <a:off x="7026540" y="2219928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8774266-3AFF-0C95-7FB7-DD115B99D665}"/>
              </a:ext>
            </a:extLst>
          </p:cNvPr>
          <p:cNvSpPr/>
          <p:nvPr/>
        </p:nvSpPr>
        <p:spPr>
          <a:xfrm>
            <a:off x="9123626" y="3103687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4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7AE3A39-3CBE-5C7B-0A71-B7770411CF84}"/>
              </a:ext>
            </a:extLst>
          </p:cNvPr>
          <p:cNvSpPr/>
          <p:nvPr/>
        </p:nvSpPr>
        <p:spPr>
          <a:xfrm>
            <a:off x="8125706" y="4035667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3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FA69E30-F89E-A7CB-90F6-276E6EF3A81C}"/>
              </a:ext>
            </a:extLst>
          </p:cNvPr>
          <p:cNvSpPr/>
          <p:nvPr/>
        </p:nvSpPr>
        <p:spPr>
          <a:xfrm>
            <a:off x="10095034" y="2892663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6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3580805C-8CE6-F1E1-B7D1-3F28D106062D}"/>
              </a:ext>
            </a:extLst>
          </p:cNvPr>
          <p:cNvSpPr/>
          <p:nvPr/>
        </p:nvSpPr>
        <p:spPr>
          <a:xfrm>
            <a:off x="8284425" y="1520104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1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76B99DC-DB8F-1309-66EE-18E32EFD1F76}"/>
              </a:ext>
            </a:extLst>
          </p:cNvPr>
          <p:cNvSpPr/>
          <p:nvPr/>
        </p:nvSpPr>
        <p:spPr>
          <a:xfrm>
            <a:off x="9053217" y="1979350"/>
            <a:ext cx="283275" cy="283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5</a:t>
            </a:r>
            <a:endParaRPr lang="zh-TW" altLang="en-US" sz="16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16D6BD4-DD56-874C-4D1D-5192B86F26B8}"/>
              </a:ext>
            </a:extLst>
          </p:cNvPr>
          <p:cNvCxnSpPr>
            <a:cxnSpLocks/>
            <a:stCxn id="2" idx="1"/>
            <a:endCxn id="12" idx="5"/>
          </p:cNvCxnSpPr>
          <p:nvPr/>
        </p:nvCxnSpPr>
        <p:spPr>
          <a:xfrm flipH="1" flipV="1">
            <a:off x="7268330" y="2461718"/>
            <a:ext cx="611327" cy="31926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D06CE7C-C813-1B4A-F197-8E5D58B90FB0}"/>
              </a:ext>
            </a:extLst>
          </p:cNvPr>
          <p:cNvCxnSpPr>
            <a:cxnSpLocks/>
            <a:stCxn id="7" idx="0"/>
            <a:endCxn id="15" idx="4"/>
          </p:cNvCxnSpPr>
          <p:nvPr/>
        </p:nvCxnSpPr>
        <p:spPr>
          <a:xfrm flipH="1" flipV="1">
            <a:off x="9265264" y="3386962"/>
            <a:ext cx="820" cy="36512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6E86C5A-7F6B-2622-59B3-AD2C789474D1}"/>
              </a:ext>
            </a:extLst>
          </p:cNvPr>
          <p:cNvCxnSpPr>
            <a:cxnSpLocks/>
            <a:stCxn id="3" idx="2"/>
            <a:endCxn id="20" idx="7"/>
          </p:cNvCxnSpPr>
          <p:nvPr/>
        </p:nvCxnSpPr>
        <p:spPr>
          <a:xfrm flipH="1">
            <a:off x="9295007" y="1850777"/>
            <a:ext cx="537956" cy="17005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147D2B9-A6F8-C752-B232-66E0FB27EF47}"/>
              </a:ext>
            </a:extLst>
          </p:cNvPr>
          <p:cNvSpPr txBox="1"/>
          <p:nvPr/>
        </p:nvSpPr>
        <p:spPr>
          <a:xfrm>
            <a:off x="9455118" y="3741067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鄰近對象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59D0B51-9410-708D-96A0-604AF56E393E}"/>
              </a:ext>
            </a:extLst>
          </p:cNvPr>
          <p:cNvSpPr txBox="1"/>
          <p:nvPr/>
        </p:nvSpPr>
        <p:spPr>
          <a:xfrm>
            <a:off x="6518751" y="1797994"/>
            <a:ext cx="1255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分析對象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9A1F09F-48F7-D534-4559-E7C3068218F9}"/>
              </a:ext>
            </a:extLst>
          </p:cNvPr>
          <p:cNvCxnSpPr>
            <a:cxnSpLocks/>
            <a:stCxn id="7" idx="2"/>
            <a:endCxn id="16" idx="6"/>
          </p:cNvCxnSpPr>
          <p:nvPr/>
        </p:nvCxnSpPr>
        <p:spPr>
          <a:xfrm flipH="1">
            <a:off x="8408981" y="3941122"/>
            <a:ext cx="668068" cy="2361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A482E93-29B0-E3CC-C4CA-6F0F4F4C0711}"/>
              </a:ext>
            </a:extLst>
          </p:cNvPr>
          <p:cNvCxnSpPr>
            <a:cxnSpLocks/>
            <a:stCxn id="18" idx="0"/>
            <a:endCxn id="3" idx="4"/>
          </p:cNvCxnSpPr>
          <p:nvPr/>
        </p:nvCxnSpPr>
        <p:spPr>
          <a:xfrm flipH="1" flipV="1">
            <a:off x="10021998" y="2039811"/>
            <a:ext cx="214674" cy="8528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2B6A3CA-F3EA-5E75-2C01-5946B18B804B}"/>
              </a:ext>
            </a:extLst>
          </p:cNvPr>
          <p:cNvCxnSpPr>
            <a:cxnSpLocks/>
            <a:stCxn id="2" idx="0"/>
            <a:endCxn id="19" idx="3"/>
          </p:cNvCxnSpPr>
          <p:nvPr/>
        </p:nvCxnSpPr>
        <p:spPr>
          <a:xfrm flipV="1">
            <a:off x="8013325" y="1761894"/>
            <a:ext cx="312585" cy="96372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217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312D33F-A9EF-4011-BF8C-E62C8FD9C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681646"/>
              </p:ext>
            </p:extLst>
          </p:nvPr>
        </p:nvGraphicFramePr>
        <p:xfrm>
          <a:off x="2032000" y="719664"/>
          <a:ext cx="4803140" cy="4086224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574866">
                  <a:extLst>
                    <a:ext uri="{9D8B030D-6E8A-4147-A177-3AD203B41FA5}">
                      <a16:colId xmlns:a16="http://schemas.microsoft.com/office/drawing/2014/main" val="1211077496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3670167678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2758887433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1437541456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282123201"/>
                    </a:ext>
                  </a:extLst>
                </a:gridCol>
                <a:gridCol w="574866">
                  <a:extLst>
                    <a:ext uri="{9D8B030D-6E8A-4147-A177-3AD203B41FA5}">
                      <a16:colId xmlns:a16="http://schemas.microsoft.com/office/drawing/2014/main" val="3086105130"/>
                    </a:ext>
                  </a:extLst>
                </a:gridCol>
                <a:gridCol w="698624">
                  <a:extLst>
                    <a:ext uri="{9D8B030D-6E8A-4147-A177-3AD203B41FA5}">
                      <a16:colId xmlns:a16="http://schemas.microsoft.com/office/drawing/2014/main" val="1280370254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3675419070"/>
                    </a:ext>
                  </a:extLst>
                </a:gridCol>
              </a:tblGrid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596711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989956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73475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09747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68145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085579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94570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00344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E61F7BF-BE00-44D5-8723-E6A67E5A1F78}"/>
              </a:ext>
            </a:extLst>
          </p:cNvPr>
          <p:cNvSpPr txBox="1"/>
          <p:nvPr/>
        </p:nvSpPr>
        <p:spPr>
          <a:xfrm>
            <a:off x="2727477" y="133501"/>
            <a:ext cx="1485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運算方向</a:t>
            </a: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en-US" altLang="zh-TW" sz="1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FD74E1-667B-4ECD-BC89-F9D4E9529FF2}"/>
              </a:ext>
            </a:extLst>
          </p:cNvPr>
          <p:cNvCxnSpPr>
            <a:cxnSpLocks/>
          </p:cNvCxnSpPr>
          <p:nvPr/>
        </p:nvCxnSpPr>
        <p:spPr>
          <a:xfrm>
            <a:off x="2050289" y="533412"/>
            <a:ext cx="2869185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CCE318C-010C-45B6-BDFB-D8BEF0497970}"/>
              </a:ext>
            </a:extLst>
          </p:cNvPr>
          <p:cNvCxnSpPr>
            <a:cxnSpLocks/>
          </p:cNvCxnSpPr>
          <p:nvPr/>
        </p:nvCxnSpPr>
        <p:spPr>
          <a:xfrm>
            <a:off x="1775460" y="640080"/>
            <a:ext cx="16764" cy="26578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1B0CED-E18F-4FFF-9BAB-0E0565E12A02}"/>
              </a:ext>
            </a:extLst>
          </p:cNvPr>
          <p:cNvSpPr txBox="1"/>
          <p:nvPr/>
        </p:nvSpPr>
        <p:spPr>
          <a:xfrm>
            <a:off x="1312456" y="986941"/>
            <a:ext cx="3997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運算方向</a:t>
            </a:r>
            <a:r>
              <a:rPr lang="zh-TW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altLang="zh-TW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1747638-D5ED-4E86-A41A-B7046798DA24}"/>
              </a:ext>
            </a:extLst>
          </p:cNvPr>
          <p:cNvSpPr txBox="1"/>
          <p:nvPr/>
        </p:nvSpPr>
        <p:spPr>
          <a:xfrm>
            <a:off x="4904234" y="346774"/>
            <a:ext cx="658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加總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B34198B-E9E0-4D48-80D3-6E3BA18BCEA7}"/>
              </a:ext>
            </a:extLst>
          </p:cNvPr>
          <p:cNvSpPr txBox="1"/>
          <p:nvPr/>
        </p:nvSpPr>
        <p:spPr>
          <a:xfrm>
            <a:off x="5437634" y="346774"/>
            <a:ext cx="816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8AA676D-1CCA-4207-B2ED-7620B057DEA1}"/>
              </a:ext>
            </a:extLst>
          </p:cNvPr>
          <p:cNvSpPr txBox="1"/>
          <p:nvPr/>
        </p:nvSpPr>
        <p:spPr>
          <a:xfrm>
            <a:off x="6096000" y="96894"/>
            <a:ext cx="816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</a:t>
            </a:r>
            <a:endParaRPr lang="en-US" altLang="zh-TW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E2923E3-0FA2-46B3-B9E5-2ECA5310D4F5}"/>
              </a:ext>
            </a:extLst>
          </p:cNvPr>
          <p:cNvSpPr txBox="1"/>
          <p:nvPr/>
        </p:nvSpPr>
        <p:spPr>
          <a:xfrm>
            <a:off x="1375450" y="3332272"/>
            <a:ext cx="658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加總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37BD3C6-25F6-4CE9-B509-6FD0941DC660}"/>
              </a:ext>
            </a:extLst>
          </p:cNvPr>
          <p:cNvSpPr txBox="1"/>
          <p:nvPr/>
        </p:nvSpPr>
        <p:spPr>
          <a:xfrm>
            <a:off x="1215984" y="3818356"/>
            <a:ext cx="816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12D67C4-D7D6-4F9A-915E-D782364727EA}"/>
              </a:ext>
            </a:extLst>
          </p:cNvPr>
          <p:cNvSpPr txBox="1"/>
          <p:nvPr/>
        </p:nvSpPr>
        <p:spPr>
          <a:xfrm>
            <a:off x="1215984" y="4263626"/>
            <a:ext cx="816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r"/>
            <a:r>
              <a:rPr lang="zh-TW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</a:t>
            </a:r>
            <a:endParaRPr lang="en-US" altLang="zh-TW" sz="16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F3122BC-816F-4B1C-8B9A-2FBEB568E8AF}"/>
              </a:ext>
            </a:extLst>
          </p:cNvPr>
          <p:cNvSpPr txBox="1"/>
          <p:nvPr/>
        </p:nvSpPr>
        <p:spPr>
          <a:xfrm>
            <a:off x="1747816" y="5041864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1, sum) = [31, 21, 28, 28, 38]</a:t>
            </a:r>
            <a:endParaRPr lang="zh-TW" altLang="zh-TW" sz="2000" b="1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54DBF31-F537-4EDB-840A-BC9B3A53C4A0}"/>
              </a:ext>
            </a:extLst>
          </p:cNvPr>
          <p:cNvSpPr txBox="1"/>
          <p:nvPr/>
        </p:nvSpPr>
        <p:spPr>
          <a:xfrm>
            <a:off x="1747816" y="5477895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1, min) = [2, 1, 2, 3, 5]</a:t>
            </a:r>
            <a:endParaRPr lang="zh-TW" altLang="zh-TW" sz="2000" b="1" kern="10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7E0AED8-A6F2-453A-BB03-3BA77E33D681}"/>
              </a:ext>
            </a:extLst>
          </p:cNvPr>
          <p:cNvSpPr txBox="1"/>
          <p:nvPr/>
        </p:nvSpPr>
        <p:spPr>
          <a:xfrm>
            <a:off x="1747816" y="5910544"/>
            <a:ext cx="626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2, min) = [1, 6, 2, 2, 3]</a:t>
            </a:r>
            <a:endParaRPr lang="zh-TW" altLang="zh-TW" sz="2000" b="1" kern="100" dirty="0">
              <a:solidFill>
                <a:srgbClr val="00206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2441E9B-6CF9-4E2C-8052-F3F2583F0DED}"/>
              </a:ext>
            </a:extLst>
          </p:cNvPr>
          <p:cNvSpPr txBox="1"/>
          <p:nvPr/>
        </p:nvSpPr>
        <p:spPr>
          <a:xfrm>
            <a:off x="1747816" y="6346575"/>
            <a:ext cx="6678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latinLnBrk="1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apply(</a:t>
            </a:r>
            <a:r>
              <a:rPr lang="zh-TW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, 2, </a:t>
            </a:r>
            <a:r>
              <a:rPr lang="en-US" altLang="zh-TW" sz="2000" b="1" kern="100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which.min</a:t>
            </a:r>
            <a:r>
              <a:rPr lang="en-US" altLang="zh-TW" sz="2000" b="1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 = [2, 4, 1, 3, 4]</a:t>
            </a:r>
            <a:endParaRPr lang="zh-TW" altLang="zh-TW" sz="2000" b="1" kern="100" dirty="0">
              <a:solidFill>
                <a:srgbClr val="00206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92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4242C0C6-A0B7-4901-B81A-728846E2BF71}"/>
              </a:ext>
            </a:extLst>
          </p:cNvPr>
          <p:cNvSpPr/>
          <p:nvPr/>
        </p:nvSpPr>
        <p:spPr>
          <a:xfrm>
            <a:off x="4654965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FDCE79D-875C-44AE-B863-087CECFC0F65}"/>
              </a:ext>
            </a:extLst>
          </p:cNvPr>
          <p:cNvSpPr/>
          <p:nvPr/>
        </p:nvSpPr>
        <p:spPr>
          <a:xfrm>
            <a:off x="4646172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58AAE8-6C15-417E-9ABA-B10C96E98B3A}"/>
              </a:ext>
            </a:extLst>
          </p:cNvPr>
          <p:cNvSpPr/>
          <p:nvPr/>
        </p:nvSpPr>
        <p:spPr>
          <a:xfrm>
            <a:off x="4936319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0B15763-3974-4B93-81AE-F82A12DA3515}"/>
              </a:ext>
            </a:extLst>
          </p:cNvPr>
          <p:cNvSpPr/>
          <p:nvPr/>
        </p:nvSpPr>
        <p:spPr>
          <a:xfrm>
            <a:off x="6404635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838173A-DDE1-4570-91D6-AEBF09F5CD45}"/>
              </a:ext>
            </a:extLst>
          </p:cNvPr>
          <p:cNvSpPr/>
          <p:nvPr/>
        </p:nvSpPr>
        <p:spPr>
          <a:xfrm>
            <a:off x="6000188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38E36AA-866E-44EB-8C94-00672F9BC2A2}"/>
              </a:ext>
            </a:extLst>
          </p:cNvPr>
          <p:cNvSpPr/>
          <p:nvPr/>
        </p:nvSpPr>
        <p:spPr>
          <a:xfrm>
            <a:off x="5965018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438F641-C919-4180-A3EF-F4FFEBE04BFA}"/>
              </a:ext>
            </a:extLst>
          </p:cNvPr>
          <p:cNvSpPr/>
          <p:nvPr/>
        </p:nvSpPr>
        <p:spPr>
          <a:xfrm>
            <a:off x="4764868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A199920-739C-4DC5-85DB-ED1AB6006A7D}"/>
              </a:ext>
            </a:extLst>
          </p:cNvPr>
          <p:cNvSpPr/>
          <p:nvPr/>
        </p:nvSpPr>
        <p:spPr>
          <a:xfrm>
            <a:off x="5784775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0671465-3396-4CD9-8455-676553275CEA}"/>
              </a:ext>
            </a:extLst>
          </p:cNvPr>
          <p:cNvSpPr/>
          <p:nvPr/>
        </p:nvSpPr>
        <p:spPr>
          <a:xfrm>
            <a:off x="8255413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7DE8863-9832-401E-9921-1A7DC099C0F7}"/>
              </a:ext>
            </a:extLst>
          </p:cNvPr>
          <p:cNvSpPr/>
          <p:nvPr/>
        </p:nvSpPr>
        <p:spPr>
          <a:xfrm>
            <a:off x="7578405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07642EE-7F93-4E44-A7D9-BC4EF561B07E}"/>
              </a:ext>
            </a:extLst>
          </p:cNvPr>
          <p:cNvSpPr/>
          <p:nvPr/>
        </p:nvSpPr>
        <p:spPr>
          <a:xfrm>
            <a:off x="7015698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218F2B1-D0FB-442F-A4A6-03B30179787B}"/>
              </a:ext>
            </a:extLst>
          </p:cNvPr>
          <p:cNvSpPr/>
          <p:nvPr/>
        </p:nvSpPr>
        <p:spPr>
          <a:xfrm>
            <a:off x="6642028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42F6427-28CB-4872-BE30-6783B5407C8F}"/>
              </a:ext>
            </a:extLst>
          </p:cNvPr>
          <p:cNvSpPr/>
          <p:nvPr/>
        </p:nvSpPr>
        <p:spPr>
          <a:xfrm>
            <a:off x="-499519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F4E3CC1-0B61-4ED0-B8CD-1C5D2D374712}"/>
              </a:ext>
            </a:extLst>
          </p:cNvPr>
          <p:cNvSpPr/>
          <p:nvPr/>
        </p:nvSpPr>
        <p:spPr>
          <a:xfrm>
            <a:off x="-209372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9E439B0-95AA-412B-A744-392A8AA24C5A}"/>
              </a:ext>
            </a:extLst>
          </p:cNvPr>
          <p:cNvSpPr/>
          <p:nvPr/>
        </p:nvSpPr>
        <p:spPr>
          <a:xfrm>
            <a:off x="1258944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811B624-7F7B-4BCE-B53C-B6F24258B32C}"/>
              </a:ext>
            </a:extLst>
          </p:cNvPr>
          <p:cNvSpPr/>
          <p:nvPr/>
        </p:nvSpPr>
        <p:spPr>
          <a:xfrm>
            <a:off x="854497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7A10D78-D474-400C-9FEE-01CC21E9A75B}"/>
              </a:ext>
            </a:extLst>
          </p:cNvPr>
          <p:cNvSpPr/>
          <p:nvPr/>
        </p:nvSpPr>
        <p:spPr>
          <a:xfrm>
            <a:off x="819327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3D7457F-E0BC-44F2-BC46-387C5629192B}"/>
              </a:ext>
            </a:extLst>
          </p:cNvPr>
          <p:cNvSpPr/>
          <p:nvPr/>
        </p:nvSpPr>
        <p:spPr>
          <a:xfrm>
            <a:off x="-380823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08B9ACF0-FC55-4179-9831-88BB474BF3B4}"/>
              </a:ext>
            </a:extLst>
          </p:cNvPr>
          <p:cNvSpPr/>
          <p:nvPr/>
        </p:nvSpPr>
        <p:spPr>
          <a:xfrm>
            <a:off x="639084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8CD75E6-0F0E-4D96-AE22-F70BEDEB7F40}"/>
              </a:ext>
            </a:extLst>
          </p:cNvPr>
          <p:cNvSpPr/>
          <p:nvPr/>
        </p:nvSpPr>
        <p:spPr>
          <a:xfrm>
            <a:off x="3109722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D2CC6C9-6621-412B-B52C-C668453D8592}"/>
              </a:ext>
            </a:extLst>
          </p:cNvPr>
          <p:cNvSpPr/>
          <p:nvPr/>
        </p:nvSpPr>
        <p:spPr>
          <a:xfrm>
            <a:off x="2432714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C314839-CE29-4660-B537-A72639334BCB}"/>
              </a:ext>
            </a:extLst>
          </p:cNvPr>
          <p:cNvSpPr/>
          <p:nvPr/>
        </p:nvSpPr>
        <p:spPr>
          <a:xfrm>
            <a:off x="1870007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E3EE2A4-5880-44E6-B771-60C7D0E0495B}"/>
              </a:ext>
            </a:extLst>
          </p:cNvPr>
          <p:cNvSpPr/>
          <p:nvPr/>
        </p:nvSpPr>
        <p:spPr>
          <a:xfrm>
            <a:off x="1496337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788A56D-5849-4BDE-98B9-5D392F8A8489}"/>
              </a:ext>
            </a:extLst>
          </p:cNvPr>
          <p:cNvSpPr/>
          <p:nvPr/>
        </p:nvSpPr>
        <p:spPr>
          <a:xfrm>
            <a:off x="9558802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37BC6220-AF47-4BFB-B025-89A4555C56DC}"/>
              </a:ext>
            </a:extLst>
          </p:cNvPr>
          <p:cNvSpPr/>
          <p:nvPr/>
        </p:nvSpPr>
        <p:spPr>
          <a:xfrm>
            <a:off x="3682085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A9345238-940B-46F8-A4CF-A5664ECF272B}"/>
              </a:ext>
            </a:extLst>
          </p:cNvPr>
          <p:cNvSpPr/>
          <p:nvPr/>
        </p:nvSpPr>
        <p:spPr>
          <a:xfrm>
            <a:off x="8713916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321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局部圓 204">
            <a:extLst>
              <a:ext uri="{FF2B5EF4-FFF2-40B4-BE49-F238E27FC236}">
                <a16:creationId xmlns:a16="http://schemas.microsoft.com/office/drawing/2014/main" id="{4F2C7FAE-B67A-41F6-94E2-8E3E54EEB860}"/>
              </a:ext>
            </a:extLst>
          </p:cNvPr>
          <p:cNvSpPr/>
          <p:nvPr/>
        </p:nvSpPr>
        <p:spPr>
          <a:xfrm rot="15614165">
            <a:off x="8396702" y="5809635"/>
            <a:ext cx="600912" cy="600912"/>
          </a:xfrm>
          <a:prstGeom prst="pie">
            <a:avLst>
              <a:gd name="adj1" fmla="val 18979999"/>
              <a:gd name="adj2" fmla="val 1639712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7D1A2D8B-95C1-4D4C-9C28-28A24B099CF8}"/>
              </a:ext>
            </a:extLst>
          </p:cNvPr>
          <p:cNvCxnSpPr>
            <a:cxnSpLocks/>
          </p:cNvCxnSpPr>
          <p:nvPr/>
        </p:nvCxnSpPr>
        <p:spPr>
          <a:xfrm flipH="1">
            <a:off x="7452360" y="6113104"/>
            <a:ext cx="1269609" cy="10316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756B94C7-F4BE-4E21-B9A7-03B727A5113B}"/>
              </a:ext>
            </a:extLst>
          </p:cNvPr>
          <p:cNvCxnSpPr>
            <a:cxnSpLocks/>
          </p:cNvCxnSpPr>
          <p:nvPr/>
        </p:nvCxnSpPr>
        <p:spPr>
          <a:xfrm flipH="1" flipV="1">
            <a:off x="6797243" y="4722747"/>
            <a:ext cx="1905000" cy="138684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3DB0FD2D-8166-4BDD-836C-9F7E79BAFD12}"/>
              </a:ext>
            </a:extLst>
          </p:cNvPr>
          <p:cNvCxnSpPr>
            <a:cxnSpLocks/>
          </p:cNvCxnSpPr>
          <p:nvPr/>
        </p:nvCxnSpPr>
        <p:spPr>
          <a:xfrm flipH="1">
            <a:off x="1280160" y="4204587"/>
            <a:ext cx="1752600" cy="51816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40605F6-3E23-45C4-9C8A-52330FA5F0CC}"/>
              </a:ext>
            </a:extLst>
          </p:cNvPr>
          <p:cNvCxnSpPr>
            <a:cxnSpLocks/>
          </p:cNvCxnSpPr>
          <p:nvPr/>
        </p:nvCxnSpPr>
        <p:spPr>
          <a:xfrm flipH="1">
            <a:off x="6829063" y="-698129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31BA4284-169E-439C-A3F9-8559857DE1CA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-711787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38C513B-0AAC-4EEA-9F65-654D20598270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-711787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08258958-5C8E-446B-8C72-6D171D523BF7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-4610375"/>
            <a:ext cx="544830" cy="195008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874929E-DD71-47AA-970A-046BA3A8AABC}"/>
              </a:ext>
            </a:extLst>
          </p:cNvPr>
          <p:cNvCxnSpPr>
            <a:cxnSpLocks/>
          </p:cNvCxnSpPr>
          <p:nvPr/>
        </p:nvCxnSpPr>
        <p:spPr>
          <a:xfrm flipH="1" flipV="1">
            <a:off x="3210407" y="-3468010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776BD39D-2F7E-46EA-BD99-C3462CB07BCD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-3380615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66E62E4-8457-4295-B198-C59A9352C330}"/>
              </a:ext>
            </a:extLst>
          </p:cNvPr>
          <p:cNvCxnSpPr>
            <a:cxnSpLocks/>
          </p:cNvCxnSpPr>
          <p:nvPr/>
        </p:nvCxnSpPr>
        <p:spPr>
          <a:xfrm flipH="1" flipV="1">
            <a:off x="2995142" y="-5385075"/>
            <a:ext cx="2123440" cy="273304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22478F31-52B7-4E0B-8BCB-C0D433C5B2D1}"/>
              </a:ext>
            </a:extLst>
          </p:cNvPr>
          <p:cNvCxnSpPr>
            <a:cxnSpLocks/>
          </p:cNvCxnSpPr>
          <p:nvPr/>
        </p:nvCxnSpPr>
        <p:spPr>
          <a:xfrm flipH="1" flipV="1">
            <a:off x="1308777" y="-4857341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E765F96-B02B-4CFE-BE0C-D2888709AB49}"/>
              </a:ext>
            </a:extLst>
          </p:cNvPr>
          <p:cNvCxnSpPr>
            <a:cxnSpLocks/>
          </p:cNvCxnSpPr>
          <p:nvPr/>
        </p:nvCxnSpPr>
        <p:spPr>
          <a:xfrm flipH="1">
            <a:off x="1379702" y="-2659264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>
            <a:extLst>
              <a:ext uri="{FF2B5EF4-FFF2-40B4-BE49-F238E27FC236}">
                <a16:creationId xmlns:a16="http://schemas.microsoft.com/office/drawing/2014/main" id="{1F3E420A-4F97-4312-BD11-EF77A3FE48AA}"/>
              </a:ext>
            </a:extLst>
          </p:cNvPr>
          <p:cNvSpPr/>
          <p:nvPr/>
        </p:nvSpPr>
        <p:spPr>
          <a:xfrm>
            <a:off x="1261183" y="-490660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EC7A79E-BA7B-4D0D-A862-3C03F807FA2C}"/>
              </a:ext>
            </a:extLst>
          </p:cNvPr>
          <p:cNvSpPr/>
          <p:nvPr/>
        </p:nvSpPr>
        <p:spPr>
          <a:xfrm>
            <a:off x="1308777" y="-207372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084015F-9197-4ED2-B0E9-5FF46864BE7F}"/>
              </a:ext>
            </a:extLst>
          </p:cNvPr>
          <p:cNvSpPr/>
          <p:nvPr/>
        </p:nvSpPr>
        <p:spPr>
          <a:xfrm>
            <a:off x="1883678" y="-3418715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4B89EB2-05FF-495C-ADFC-2E174383B392}"/>
              </a:ext>
            </a:extLst>
          </p:cNvPr>
          <p:cNvSpPr/>
          <p:nvPr/>
        </p:nvSpPr>
        <p:spPr>
          <a:xfrm>
            <a:off x="4499093" y="-465784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BCA8C60-9EE4-42BF-857F-28C1ACBD29C2}"/>
              </a:ext>
            </a:extLst>
          </p:cNvPr>
          <p:cNvSpPr/>
          <p:nvPr/>
        </p:nvSpPr>
        <p:spPr>
          <a:xfrm>
            <a:off x="5045682" y="-272904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0873BC2-9ECA-4EC7-9DA8-2081F3EAC54C}"/>
              </a:ext>
            </a:extLst>
          </p:cNvPr>
          <p:cNvSpPr/>
          <p:nvPr/>
        </p:nvSpPr>
        <p:spPr>
          <a:xfrm>
            <a:off x="2939930" y="-5445670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49CE956-3D68-4A70-BE55-E4870434FD22}"/>
              </a:ext>
            </a:extLst>
          </p:cNvPr>
          <p:cNvSpPr/>
          <p:nvPr/>
        </p:nvSpPr>
        <p:spPr>
          <a:xfrm>
            <a:off x="3141473" y="-353137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3756679-2621-45EF-9D2A-DEB752E4EEE1}"/>
              </a:ext>
            </a:extLst>
          </p:cNvPr>
          <p:cNvSpPr txBox="1"/>
          <p:nvPr/>
        </p:nvSpPr>
        <p:spPr>
          <a:xfrm>
            <a:off x="5153476" y="-286034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CC1B14-D295-40DA-A5BF-7D933DB98742}"/>
              </a:ext>
            </a:extLst>
          </p:cNvPr>
          <p:cNvSpPr txBox="1"/>
          <p:nvPr/>
        </p:nvSpPr>
        <p:spPr>
          <a:xfrm>
            <a:off x="4675068" y="-48144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207067B-6046-494C-BD06-0FB27795594E}"/>
              </a:ext>
            </a:extLst>
          </p:cNvPr>
          <p:cNvSpPr txBox="1"/>
          <p:nvPr/>
        </p:nvSpPr>
        <p:spPr>
          <a:xfrm>
            <a:off x="3073215" y="-559921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675F297-752F-49B2-AADA-48862BB3A612}"/>
              </a:ext>
            </a:extLst>
          </p:cNvPr>
          <p:cNvSpPr txBox="1"/>
          <p:nvPr/>
        </p:nvSpPr>
        <p:spPr>
          <a:xfrm>
            <a:off x="1448106" y="-517500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D161BFF-5F83-4D87-A527-7A9DAFBB6FC1}"/>
              </a:ext>
            </a:extLst>
          </p:cNvPr>
          <p:cNvSpPr txBox="1"/>
          <p:nvPr/>
        </p:nvSpPr>
        <p:spPr>
          <a:xfrm>
            <a:off x="2711448" y="-37361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8DC31D1-811C-43EF-91FF-27A2F89AD8A2}"/>
              </a:ext>
            </a:extLst>
          </p:cNvPr>
          <p:cNvSpPr txBox="1"/>
          <p:nvPr/>
        </p:nvSpPr>
        <p:spPr>
          <a:xfrm>
            <a:off x="1485823" y="-3599720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F24D80-DAF8-4C01-A6C5-A34BB83C3A4D}"/>
              </a:ext>
            </a:extLst>
          </p:cNvPr>
          <p:cNvSpPr txBox="1"/>
          <p:nvPr/>
        </p:nvSpPr>
        <p:spPr>
          <a:xfrm>
            <a:off x="918826" y="-2207928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F50A2DA8-8987-4EFA-B9A0-DE58057FD309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-4610375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022D3C58-E178-48B3-9F83-10EDBA992E2B}"/>
              </a:ext>
            </a:extLst>
          </p:cNvPr>
          <p:cNvCxnSpPr>
            <a:cxnSpLocks/>
          </p:cNvCxnSpPr>
          <p:nvPr/>
        </p:nvCxnSpPr>
        <p:spPr>
          <a:xfrm flipH="1" flipV="1">
            <a:off x="8712634" y="-3468010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A93191B6-DA79-4BEF-8861-3716ED07834C}"/>
              </a:ext>
            </a:extLst>
          </p:cNvPr>
          <p:cNvCxnSpPr>
            <a:cxnSpLocks/>
          </p:cNvCxnSpPr>
          <p:nvPr/>
        </p:nvCxnSpPr>
        <p:spPr>
          <a:xfrm flipH="1" flipV="1">
            <a:off x="7441999" y="-3380615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407CE90-A2B0-4887-A296-6F720AF4AFC2}"/>
              </a:ext>
            </a:extLst>
          </p:cNvPr>
          <p:cNvCxnSpPr>
            <a:cxnSpLocks/>
          </p:cNvCxnSpPr>
          <p:nvPr/>
        </p:nvCxnSpPr>
        <p:spPr>
          <a:xfrm flipH="1" flipV="1">
            <a:off x="8497369" y="-5385075"/>
            <a:ext cx="2123440" cy="273304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45F5ED9-D2ED-445A-A921-3C5508D91725}"/>
              </a:ext>
            </a:extLst>
          </p:cNvPr>
          <p:cNvCxnSpPr>
            <a:cxnSpLocks/>
          </p:cNvCxnSpPr>
          <p:nvPr/>
        </p:nvCxnSpPr>
        <p:spPr>
          <a:xfrm flipH="1" flipV="1">
            <a:off x="6811004" y="-4857341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BFBABEE2-E660-4183-A6FB-985AC4BE807C}"/>
              </a:ext>
            </a:extLst>
          </p:cNvPr>
          <p:cNvCxnSpPr>
            <a:cxnSpLocks/>
          </p:cNvCxnSpPr>
          <p:nvPr/>
        </p:nvCxnSpPr>
        <p:spPr>
          <a:xfrm flipH="1">
            <a:off x="6881929" y="-2659264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橢圓 68">
            <a:extLst>
              <a:ext uri="{FF2B5EF4-FFF2-40B4-BE49-F238E27FC236}">
                <a16:creationId xmlns:a16="http://schemas.microsoft.com/office/drawing/2014/main" id="{82C0B1A4-87EF-469A-8713-0481CCFC4579}"/>
              </a:ext>
            </a:extLst>
          </p:cNvPr>
          <p:cNvSpPr/>
          <p:nvPr/>
        </p:nvSpPr>
        <p:spPr>
          <a:xfrm>
            <a:off x="6763410" y="-490660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EB64F0A-A5B8-48E3-B0F1-9CF0512A6D51}"/>
              </a:ext>
            </a:extLst>
          </p:cNvPr>
          <p:cNvSpPr/>
          <p:nvPr/>
        </p:nvSpPr>
        <p:spPr>
          <a:xfrm>
            <a:off x="6811004" y="-207372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CB7ADFDF-8110-41FB-A79C-06E08CB99294}"/>
              </a:ext>
            </a:extLst>
          </p:cNvPr>
          <p:cNvSpPr/>
          <p:nvPr/>
        </p:nvSpPr>
        <p:spPr>
          <a:xfrm>
            <a:off x="7385905" y="-3418715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CF51B84-065D-441B-9397-AD0E73632F95}"/>
              </a:ext>
            </a:extLst>
          </p:cNvPr>
          <p:cNvSpPr/>
          <p:nvPr/>
        </p:nvSpPr>
        <p:spPr>
          <a:xfrm>
            <a:off x="10001320" y="-465784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57B88B46-2CAB-4E19-98BC-C1A45FD25EB3}"/>
              </a:ext>
            </a:extLst>
          </p:cNvPr>
          <p:cNvSpPr/>
          <p:nvPr/>
        </p:nvSpPr>
        <p:spPr>
          <a:xfrm>
            <a:off x="10547909" y="-272904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1000FBE0-D4A2-4A96-8F51-18A19DF84945}"/>
              </a:ext>
            </a:extLst>
          </p:cNvPr>
          <p:cNvSpPr/>
          <p:nvPr/>
        </p:nvSpPr>
        <p:spPr>
          <a:xfrm>
            <a:off x="8442157" y="-5445670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AEB7F1D3-78F2-4D03-A062-8682BD7FB870}"/>
              </a:ext>
            </a:extLst>
          </p:cNvPr>
          <p:cNvSpPr/>
          <p:nvPr/>
        </p:nvSpPr>
        <p:spPr>
          <a:xfrm>
            <a:off x="8643700" y="-353137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218C127-93B4-4EC7-8D16-D9B396C2A163}"/>
              </a:ext>
            </a:extLst>
          </p:cNvPr>
          <p:cNvSpPr txBox="1"/>
          <p:nvPr/>
        </p:nvSpPr>
        <p:spPr>
          <a:xfrm>
            <a:off x="10655703" y="-286034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1B7D482-768E-4EDE-BE3A-CA7C14A7239A}"/>
              </a:ext>
            </a:extLst>
          </p:cNvPr>
          <p:cNvSpPr txBox="1"/>
          <p:nvPr/>
        </p:nvSpPr>
        <p:spPr>
          <a:xfrm>
            <a:off x="10177295" y="-48144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C299897-873F-448C-BF03-BE2537B0F41F}"/>
              </a:ext>
            </a:extLst>
          </p:cNvPr>
          <p:cNvSpPr txBox="1"/>
          <p:nvPr/>
        </p:nvSpPr>
        <p:spPr>
          <a:xfrm>
            <a:off x="8575442" y="-559921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3578C788-D753-49BF-96E6-8F369D530692}"/>
              </a:ext>
            </a:extLst>
          </p:cNvPr>
          <p:cNvSpPr txBox="1"/>
          <p:nvPr/>
        </p:nvSpPr>
        <p:spPr>
          <a:xfrm>
            <a:off x="6950333" y="-517500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4835711-4ED9-4BEE-B675-E780B8721E45}"/>
              </a:ext>
            </a:extLst>
          </p:cNvPr>
          <p:cNvSpPr txBox="1"/>
          <p:nvPr/>
        </p:nvSpPr>
        <p:spPr>
          <a:xfrm>
            <a:off x="8213675" y="-37361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6124223-C475-426F-A508-864C617EEE58}"/>
              </a:ext>
            </a:extLst>
          </p:cNvPr>
          <p:cNvSpPr txBox="1"/>
          <p:nvPr/>
        </p:nvSpPr>
        <p:spPr>
          <a:xfrm>
            <a:off x="6988050" y="-3599720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A69A7F1-404D-482A-941E-4ADAE672402D}"/>
              </a:ext>
            </a:extLst>
          </p:cNvPr>
          <p:cNvSpPr txBox="1"/>
          <p:nvPr/>
        </p:nvSpPr>
        <p:spPr>
          <a:xfrm>
            <a:off x="6421053" y="-2207928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DE09E41-D8F0-4287-9391-41DC932DDB7F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62642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6FDEE097-0FFE-48F0-B95E-B579E24575A1}"/>
              </a:ext>
            </a:extLst>
          </p:cNvPr>
          <p:cNvCxnSpPr>
            <a:cxnSpLocks/>
          </p:cNvCxnSpPr>
          <p:nvPr/>
        </p:nvCxnSpPr>
        <p:spPr>
          <a:xfrm flipH="1" flipV="1">
            <a:off x="3210407" y="1205007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360A03FD-3CA4-4158-B639-6EDB5B0F06A3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1292402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C6B32D57-F5D2-4967-B130-A58999C08BA5}"/>
              </a:ext>
            </a:extLst>
          </p:cNvPr>
          <p:cNvCxnSpPr>
            <a:cxnSpLocks/>
          </p:cNvCxnSpPr>
          <p:nvPr/>
        </p:nvCxnSpPr>
        <p:spPr>
          <a:xfrm flipH="1" flipV="1">
            <a:off x="1308777" y="-184324"/>
            <a:ext cx="3797105" cy="2190066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7FCD99DA-9B53-45B8-9EAA-C43D3A7B3D14}"/>
              </a:ext>
            </a:extLst>
          </p:cNvPr>
          <p:cNvCxnSpPr>
            <a:cxnSpLocks/>
          </p:cNvCxnSpPr>
          <p:nvPr/>
        </p:nvCxnSpPr>
        <p:spPr>
          <a:xfrm flipH="1">
            <a:off x="1379702" y="2013753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>
            <a:extLst>
              <a:ext uri="{FF2B5EF4-FFF2-40B4-BE49-F238E27FC236}">
                <a16:creationId xmlns:a16="http://schemas.microsoft.com/office/drawing/2014/main" id="{32F33437-DE8A-4336-928F-B51DDC4605A8}"/>
              </a:ext>
            </a:extLst>
          </p:cNvPr>
          <p:cNvSpPr/>
          <p:nvPr/>
        </p:nvSpPr>
        <p:spPr>
          <a:xfrm>
            <a:off x="1261183" y="-23359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C3314271-CF70-40E5-911B-8FF7C6D89B97}"/>
              </a:ext>
            </a:extLst>
          </p:cNvPr>
          <p:cNvSpPr/>
          <p:nvPr/>
        </p:nvSpPr>
        <p:spPr>
          <a:xfrm>
            <a:off x="1308777" y="259928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21165CB0-0D32-4B49-9278-B7FC6F477D95}"/>
              </a:ext>
            </a:extLst>
          </p:cNvPr>
          <p:cNvSpPr/>
          <p:nvPr/>
        </p:nvSpPr>
        <p:spPr>
          <a:xfrm>
            <a:off x="1883678" y="1254302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78E90361-BED5-4D2A-87CB-C75678887B3D}"/>
              </a:ext>
            </a:extLst>
          </p:cNvPr>
          <p:cNvSpPr/>
          <p:nvPr/>
        </p:nvSpPr>
        <p:spPr>
          <a:xfrm>
            <a:off x="4499093" y="1517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B9EB9440-C4FC-42FA-9407-4BDA5036D1E6}"/>
              </a:ext>
            </a:extLst>
          </p:cNvPr>
          <p:cNvSpPr/>
          <p:nvPr/>
        </p:nvSpPr>
        <p:spPr>
          <a:xfrm>
            <a:off x="5045682" y="194396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8C76D716-A32C-4D2C-978A-556B2A417369}"/>
              </a:ext>
            </a:extLst>
          </p:cNvPr>
          <p:cNvSpPr/>
          <p:nvPr/>
        </p:nvSpPr>
        <p:spPr>
          <a:xfrm>
            <a:off x="2939930" y="-772653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EF653788-2C25-410E-82BC-9B9CFCAF76D8}"/>
              </a:ext>
            </a:extLst>
          </p:cNvPr>
          <p:cNvSpPr/>
          <p:nvPr/>
        </p:nvSpPr>
        <p:spPr>
          <a:xfrm>
            <a:off x="3141473" y="114164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E659A75-A4A4-459C-A94E-D573B3A05FEA}"/>
              </a:ext>
            </a:extLst>
          </p:cNvPr>
          <p:cNvSpPr txBox="1"/>
          <p:nvPr/>
        </p:nvSpPr>
        <p:spPr>
          <a:xfrm>
            <a:off x="5153476" y="181267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874E828-3A53-4235-83A6-F3B8BF4B3CDC}"/>
              </a:ext>
            </a:extLst>
          </p:cNvPr>
          <p:cNvSpPr txBox="1"/>
          <p:nvPr/>
        </p:nvSpPr>
        <p:spPr>
          <a:xfrm>
            <a:off x="4675068" y="-141418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F5A64553-B794-4DB7-A56A-45BE4C93CE00}"/>
              </a:ext>
            </a:extLst>
          </p:cNvPr>
          <p:cNvSpPr txBox="1"/>
          <p:nvPr/>
        </p:nvSpPr>
        <p:spPr>
          <a:xfrm>
            <a:off x="3073215" y="-92619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C69AF26-6671-4305-A090-5C7A765C5ABA}"/>
              </a:ext>
            </a:extLst>
          </p:cNvPr>
          <p:cNvSpPr txBox="1"/>
          <p:nvPr/>
        </p:nvSpPr>
        <p:spPr>
          <a:xfrm>
            <a:off x="1448106" y="-50199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F318923D-B185-4801-BBC6-362C303B5F59}"/>
              </a:ext>
            </a:extLst>
          </p:cNvPr>
          <p:cNvSpPr txBox="1"/>
          <p:nvPr/>
        </p:nvSpPr>
        <p:spPr>
          <a:xfrm>
            <a:off x="2711448" y="93689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6752FE5C-696B-42C1-9E21-00F6040F3CBD}"/>
              </a:ext>
            </a:extLst>
          </p:cNvPr>
          <p:cNvSpPr txBox="1"/>
          <p:nvPr/>
        </p:nvSpPr>
        <p:spPr>
          <a:xfrm>
            <a:off x="1485823" y="107329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E9976DB-16A0-47E4-A743-3260D396BBFB}"/>
              </a:ext>
            </a:extLst>
          </p:cNvPr>
          <p:cNvSpPr txBox="1"/>
          <p:nvPr/>
        </p:nvSpPr>
        <p:spPr>
          <a:xfrm>
            <a:off x="918826" y="2465089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5D53F034-2815-4621-80D7-71C9B782B04A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62642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DCDF07CB-9049-4C31-89B0-C26AE9654C1C}"/>
              </a:ext>
            </a:extLst>
          </p:cNvPr>
          <p:cNvCxnSpPr>
            <a:cxnSpLocks/>
          </p:cNvCxnSpPr>
          <p:nvPr/>
        </p:nvCxnSpPr>
        <p:spPr>
          <a:xfrm flipH="1" flipV="1">
            <a:off x="8712634" y="1205007"/>
            <a:ext cx="1901190" cy="81724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>
            <a:extLst>
              <a:ext uri="{FF2B5EF4-FFF2-40B4-BE49-F238E27FC236}">
                <a16:creationId xmlns:a16="http://schemas.microsoft.com/office/drawing/2014/main" id="{66551B3D-8700-4F42-877D-75EB73D467F6}"/>
              </a:ext>
            </a:extLst>
          </p:cNvPr>
          <p:cNvCxnSpPr>
            <a:cxnSpLocks/>
          </p:cNvCxnSpPr>
          <p:nvPr/>
        </p:nvCxnSpPr>
        <p:spPr>
          <a:xfrm flipH="1" flipV="1">
            <a:off x="7441999" y="1292402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35A00D26-001B-44ED-ABA7-D4D01A72696A}"/>
              </a:ext>
            </a:extLst>
          </p:cNvPr>
          <p:cNvCxnSpPr>
            <a:cxnSpLocks/>
          </p:cNvCxnSpPr>
          <p:nvPr/>
        </p:nvCxnSpPr>
        <p:spPr>
          <a:xfrm flipH="1">
            <a:off x="6881929" y="2013753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橢圓 128">
            <a:extLst>
              <a:ext uri="{FF2B5EF4-FFF2-40B4-BE49-F238E27FC236}">
                <a16:creationId xmlns:a16="http://schemas.microsoft.com/office/drawing/2014/main" id="{2EBE4F60-BCA4-450A-8E85-3B700A38B6FE}"/>
              </a:ext>
            </a:extLst>
          </p:cNvPr>
          <p:cNvSpPr/>
          <p:nvPr/>
        </p:nvSpPr>
        <p:spPr>
          <a:xfrm>
            <a:off x="6763410" y="-23359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9B18852-B252-471D-B9B9-BEC51159523D}"/>
              </a:ext>
            </a:extLst>
          </p:cNvPr>
          <p:cNvSpPr/>
          <p:nvPr/>
        </p:nvSpPr>
        <p:spPr>
          <a:xfrm>
            <a:off x="6811004" y="259928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A8363A-1C61-49F6-9851-16C05FCCE7D9}"/>
              </a:ext>
            </a:extLst>
          </p:cNvPr>
          <p:cNvSpPr/>
          <p:nvPr/>
        </p:nvSpPr>
        <p:spPr>
          <a:xfrm>
            <a:off x="7385905" y="1254302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A432F2A2-52D2-4049-B207-2D5DFFFB3327}"/>
              </a:ext>
            </a:extLst>
          </p:cNvPr>
          <p:cNvSpPr/>
          <p:nvPr/>
        </p:nvSpPr>
        <p:spPr>
          <a:xfrm>
            <a:off x="10001320" y="1517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9DE72682-5093-4DF2-A999-178ED08433E3}"/>
              </a:ext>
            </a:extLst>
          </p:cNvPr>
          <p:cNvSpPr/>
          <p:nvPr/>
        </p:nvSpPr>
        <p:spPr>
          <a:xfrm>
            <a:off x="10547909" y="194396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2D40B317-8D5D-4667-BC9C-DA8729F13AF8}"/>
              </a:ext>
            </a:extLst>
          </p:cNvPr>
          <p:cNvSpPr/>
          <p:nvPr/>
        </p:nvSpPr>
        <p:spPr>
          <a:xfrm>
            <a:off x="8442157" y="-772653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485F7CC-C442-4A84-A30D-B51080B2689F}"/>
              </a:ext>
            </a:extLst>
          </p:cNvPr>
          <p:cNvSpPr/>
          <p:nvPr/>
        </p:nvSpPr>
        <p:spPr>
          <a:xfrm>
            <a:off x="8643700" y="1141641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4B64FA79-A0D8-43C4-86A9-DCFB5B313D16}"/>
              </a:ext>
            </a:extLst>
          </p:cNvPr>
          <p:cNvSpPr txBox="1"/>
          <p:nvPr/>
        </p:nvSpPr>
        <p:spPr>
          <a:xfrm>
            <a:off x="10655703" y="181267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0A383DAF-990A-4651-AA81-FDF75622AABE}"/>
              </a:ext>
            </a:extLst>
          </p:cNvPr>
          <p:cNvSpPr txBox="1"/>
          <p:nvPr/>
        </p:nvSpPr>
        <p:spPr>
          <a:xfrm>
            <a:off x="10177295" y="-141418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4D9547D-2F20-4472-AA75-AB217B5DAFC6}"/>
              </a:ext>
            </a:extLst>
          </p:cNvPr>
          <p:cNvSpPr txBox="1"/>
          <p:nvPr/>
        </p:nvSpPr>
        <p:spPr>
          <a:xfrm>
            <a:off x="8575442" y="-92619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03C70A3-7EFF-4B05-8E5A-C1F522C66967}"/>
              </a:ext>
            </a:extLst>
          </p:cNvPr>
          <p:cNvSpPr txBox="1"/>
          <p:nvPr/>
        </p:nvSpPr>
        <p:spPr>
          <a:xfrm>
            <a:off x="6950333" y="-50199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1A2B5BE7-69C8-44D8-AD5A-F3195AFA37DF}"/>
              </a:ext>
            </a:extLst>
          </p:cNvPr>
          <p:cNvSpPr txBox="1"/>
          <p:nvPr/>
        </p:nvSpPr>
        <p:spPr>
          <a:xfrm>
            <a:off x="8213675" y="93689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6C15C3D8-1924-427D-A8F2-6E6AF05A55E9}"/>
              </a:ext>
            </a:extLst>
          </p:cNvPr>
          <p:cNvSpPr txBox="1"/>
          <p:nvPr/>
        </p:nvSpPr>
        <p:spPr>
          <a:xfrm>
            <a:off x="6988050" y="107329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331A326-3585-4DCC-8119-6280ABA76133}"/>
              </a:ext>
            </a:extLst>
          </p:cNvPr>
          <p:cNvSpPr txBox="1"/>
          <p:nvPr/>
        </p:nvSpPr>
        <p:spPr>
          <a:xfrm>
            <a:off x="6421053" y="2465089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B03479B0-958D-403C-90B5-12CC842A0546}"/>
              </a:ext>
            </a:extLst>
          </p:cNvPr>
          <p:cNvCxnSpPr>
            <a:cxnSpLocks/>
          </p:cNvCxnSpPr>
          <p:nvPr/>
        </p:nvCxnSpPr>
        <p:spPr>
          <a:xfrm flipH="1">
            <a:off x="6829063" y="4197598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C6D96C60-EC2A-4BA9-81C8-80C675F8EB1B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4183940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FF6668FB-7FEA-4C2F-8B2D-3CA4D360F9FB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4183940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4A6C5536-F27A-46EE-A2A0-5E3AD321AFB3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4958369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E9280D3C-2108-4DA7-B258-1D77C84C0ACB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6188129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17DC0C61-FD36-421A-BE5D-5E752DB28E65}"/>
              </a:ext>
            </a:extLst>
          </p:cNvPr>
          <p:cNvCxnSpPr>
            <a:cxnSpLocks/>
          </p:cNvCxnSpPr>
          <p:nvPr/>
        </p:nvCxnSpPr>
        <p:spPr>
          <a:xfrm flipH="1">
            <a:off x="1379702" y="6909480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橢圓 159">
            <a:extLst>
              <a:ext uri="{FF2B5EF4-FFF2-40B4-BE49-F238E27FC236}">
                <a16:creationId xmlns:a16="http://schemas.microsoft.com/office/drawing/2014/main" id="{F6F6B2CA-8111-4A81-9BA0-C1FB034F4053}"/>
              </a:ext>
            </a:extLst>
          </p:cNvPr>
          <p:cNvSpPr/>
          <p:nvPr/>
        </p:nvSpPr>
        <p:spPr>
          <a:xfrm>
            <a:off x="1261183" y="46621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6ACACDFE-CA55-4A46-AECC-0F68E1AA027E}"/>
              </a:ext>
            </a:extLst>
          </p:cNvPr>
          <p:cNvSpPr/>
          <p:nvPr/>
        </p:nvSpPr>
        <p:spPr>
          <a:xfrm>
            <a:off x="1308777" y="749501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0E749CF6-CE33-421B-B458-6C31613E7511}"/>
              </a:ext>
            </a:extLst>
          </p:cNvPr>
          <p:cNvSpPr/>
          <p:nvPr/>
        </p:nvSpPr>
        <p:spPr>
          <a:xfrm>
            <a:off x="1883678" y="6150029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81862F68-2B38-4BC6-9EAD-CF34F341FC8C}"/>
              </a:ext>
            </a:extLst>
          </p:cNvPr>
          <p:cNvSpPr/>
          <p:nvPr/>
        </p:nvSpPr>
        <p:spPr>
          <a:xfrm>
            <a:off x="4499093" y="491089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AB43961A-3A60-4549-A868-D4FF1686B225}"/>
              </a:ext>
            </a:extLst>
          </p:cNvPr>
          <p:cNvSpPr/>
          <p:nvPr/>
        </p:nvSpPr>
        <p:spPr>
          <a:xfrm>
            <a:off x="5045682" y="68396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1AFC2C2E-42F7-47CB-ACF0-49650001A735}"/>
              </a:ext>
            </a:extLst>
          </p:cNvPr>
          <p:cNvSpPr/>
          <p:nvPr/>
        </p:nvSpPr>
        <p:spPr>
          <a:xfrm>
            <a:off x="2939930" y="412307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A1B98BDF-461C-4B0D-A654-5A44787A82FB}"/>
              </a:ext>
            </a:extLst>
          </p:cNvPr>
          <p:cNvSpPr/>
          <p:nvPr/>
        </p:nvSpPr>
        <p:spPr>
          <a:xfrm>
            <a:off x="3141473" y="603736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9ABC29C-DE6A-4937-89CF-BE9F4FE80B0E}"/>
              </a:ext>
            </a:extLst>
          </p:cNvPr>
          <p:cNvSpPr txBox="1"/>
          <p:nvPr/>
        </p:nvSpPr>
        <p:spPr>
          <a:xfrm>
            <a:off x="5153476" y="670839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8AEAAFB5-C465-444F-84A7-90B51FE53599}"/>
              </a:ext>
            </a:extLst>
          </p:cNvPr>
          <p:cNvSpPr txBox="1"/>
          <p:nvPr/>
        </p:nvSpPr>
        <p:spPr>
          <a:xfrm>
            <a:off x="4675068" y="475430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B195A983-5141-4BA9-BC07-B2BC31AC1588}"/>
              </a:ext>
            </a:extLst>
          </p:cNvPr>
          <p:cNvSpPr txBox="1"/>
          <p:nvPr/>
        </p:nvSpPr>
        <p:spPr>
          <a:xfrm>
            <a:off x="3073215" y="39695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8EFA0900-9B54-4852-8367-12F3B9BA8FA0}"/>
              </a:ext>
            </a:extLst>
          </p:cNvPr>
          <p:cNvSpPr txBox="1"/>
          <p:nvPr/>
        </p:nvSpPr>
        <p:spPr>
          <a:xfrm>
            <a:off x="1448106" y="439373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0D28C43B-12E8-4C62-87DE-C60DB2823EE0}"/>
              </a:ext>
            </a:extLst>
          </p:cNvPr>
          <p:cNvSpPr txBox="1"/>
          <p:nvPr/>
        </p:nvSpPr>
        <p:spPr>
          <a:xfrm>
            <a:off x="2711448" y="58326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7C0254A0-47D4-4B46-A441-0E41F23AD390}"/>
              </a:ext>
            </a:extLst>
          </p:cNvPr>
          <p:cNvSpPr txBox="1"/>
          <p:nvPr/>
        </p:nvSpPr>
        <p:spPr>
          <a:xfrm>
            <a:off x="1485823" y="596902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EAEC3174-7C2B-4DBA-BFFC-E87CC39CD326}"/>
              </a:ext>
            </a:extLst>
          </p:cNvPr>
          <p:cNvSpPr txBox="1"/>
          <p:nvPr/>
        </p:nvSpPr>
        <p:spPr>
          <a:xfrm>
            <a:off x="918826" y="7360816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3CAF57DC-B56C-4940-9F0E-70E235D68321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4958369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>
            <a:extLst>
              <a:ext uri="{FF2B5EF4-FFF2-40B4-BE49-F238E27FC236}">
                <a16:creationId xmlns:a16="http://schemas.microsoft.com/office/drawing/2014/main" id="{7AEF7B5E-2602-4FAC-BC4D-B97F1A3F51C1}"/>
              </a:ext>
            </a:extLst>
          </p:cNvPr>
          <p:cNvCxnSpPr>
            <a:cxnSpLocks/>
          </p:cNvCxnSpPr>
          <p:nvPr/>
        </p:nvCxnSpPr>
        <p:spPr>
          <a:xfrm flipH="1">
            <a:off x="6881929" y="6909480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橢圓 177">
            <a:extLst>
              <a:ext uri="{FF2B5EF4-FFF2-40B4-BE49-F238E27FC236}">
                <a16:creationId xmlns:a16="http://schemas.microsoft.com/office/drawing/2014/main" id="{1D3AD129-958B-48DF-9C2E-230D1DBA8BEF}"/>
              </a:ext>
            </a:extLst>
          </p:cNvPr>
          <p:cNvSpPr/>
          <p:nvPr/>
        </p:nvSpPr>
        <p:spPr>
          <a:xfrm>
            <a:off x="6763410" y="46621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橢圓 178">
            <a:extLst>
              <a:ext uri="{FF2B5EF4-FFF2-40B4-BE49-F238E27FC236}">
                <a16:creationId xmlns:a16="http://schemas.microsoft.com/office/drawing/2014/main" id="{22CC59FA-766C-49A2-9DFA-97879F531EDC}"/>
              </a:ext>
            </a:extLst>
          </p:cNvPr>
          <p:cNvSpPr/>
          <p:nvPr/>
        </p:nvSpPr>
        <p:spPr>
          <a:xfrm>
            <a:off x="6811004" y="749501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橢圓 179">
            <a:extLst>
              <a:ext uri="{FF2B5EF4-FFF2-40B4-BE49-F238E27FC236}">
                <a16:creationId xmlns:a16="http://schemas.microsoft.com/office/drawing/2014/main" id="{DEEE98B2-73FB-44AD-9122-F0830911C61D}"/>
              </a:ext>
            </a:extLst>
          </p:cNvPr>
          <p:cNvSpPr/>
          <p:nvPr/>
        </p:nvSpPr>
        <p:spPr>
          <a:xfrm>
            <a:off x="7385905" y="6150029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橢圓 180">
            <a:extLst>
              <a:ext uri="{FF2B5EF4-FFF2-40B4-BE49-F238E27FC236}">
                <a16:creationId xmlns:a16="http://schemas.microsoft.com/office/drawing/2014/main" id="{F8151942-F7A1-4896-8BC2-B98FBBD630B5}"/>
              </a:ext>
            </a:extLst>
          </p:cNvPr>
          <p:cNvSpPr/>
          <p:nvPr/>
        </p:nvSpPr>
        <p:spPr>
          <a:xfrm>
            <a:off x="10001320" y="491089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橢圓 181">
            <a:extLst>
              <a:ext uri="{FF2B5EF4-FFF2-40B4-BE49-F238E27FC236}">
                <a16:creationId xmlns:a16="http://schemas.microsoft.com/office/drawing/2014/main" id="{219B9AEF-F171-4B8B-9207-AE8B877DEAD7}"/>
              </a:ext>
            </a:extLst>
          </p:cNvPr>
          <p:cNvSpPr/>
          <p:nvPr/>
        </p:nvSpPr>
        <p:spPr>
          <a:xfrm>
            <a:off x="10547909" y="68396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橢圓 182">
            <a:extLst>
              <a:ext uri="{FF2B5EF4-FFF2-40B4-BE49-F238E27FC236}">
                <a16:creationId xmlns:a16="http://schemas.microsoft.com/office/drawing/2014/main" id="{59F55E2A-C147-4840-A057-064C9BA80104}"/>
              </a:ext>
            </a:extLst>
          </p:cNvPr>
          <p:cNvSpPr/>
          <p:nvPr/>
        </p:nvSpPr>
        <p:spPr>
          <a:xfrm>
            <a:off x="8442157" y="412307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橢圓 183">
            <a:extLst>
              <a:ext uri="{FF2B5EF4-FFF2-40B4-BE49-F238E27FC236}">
                <a16:creationId xmlns:a16="http://schemas.microsoft.com/office/drawing/2014/main" id="{F0CA3720-3454-42F5-91C0-D9C9E33CA697}"/>
              </a:ext>
            </a:extLst>
          </p:cNvPr>
          <p:cNvSpPr/>
          <p:nvPr/>
        </p:nvSpPr>
        <p:spPr>
          <a:xfrm>
            <a:off x="8643700" y="603736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E6A0CCBB-A3F5-412D-BE78-0C44070433C9}"/>
              </a:ext>
            </a:extLst>
          </p:cNvPr>
          <p:cNvSpPr txBox="1"/>
          <p:nvPr/>
        </p:nvSpPr>
        <p:spPr>
          <a:xfrm>
            <a:off x="10655703" y="670839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3B78C131-B203-4AF3-BA9A-BB3C00655A34}"/>
              </a:ext>
            </a:extLst>
          </p:cNvPr>
          <p:cNvSpPr txBox="1"/>
          <p:nvPr/>
        </p:nvSpPr>
        <p:spPr>
          <a:xfrm>
            <a:off x="10177295" y="475430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4202E57E-C0EE-410C-8646-B17F06FB2169}"/>
              </a:ext>
            </a:extLst>
          </p:cNvPr>
          <p:cNvSpPr txBox="1"/>
          <p:nvPr/>
        </p:nvSpPr>
        <p:spPr>
          <a:xfrm>
            <a:off x="8575442" y="39695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D87EBE01-47EE-4A26-8851-339C35A79F31}"/>
              </a:ext>
            </a:extLst>
          </p:cNvPr>
          <p:cNvSpPr txBox="1"/>
          <p:nvPr/>
        </p:nvSpPr>
        <p:spPr>
          <a:xfrm>
            <a:off x="6950333" y="439373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2E2F7E82-DDA9-4772-85E4-792341E205BF}"/>
              </a:ext>
            </a:extLst>
          </p:cNvPr>
          <p:cNvSpPr txBox="1"/>
          <p:nvPr/>
        </p:nvSpPr>
        <p:spPr>
          <a:xfrm>
            <a:off x="8213675" y="583262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A551BFE3-5D3F-4E11-A32D-57BB088E9991}"/>
              </a:ext>
            </a:extLst>
          </p:cNvPr>
          <p:cNvSpPr txBox="1"/>
          <p:nvPr/>
        </p:nvSpPr>
        <p:spPr>
          <a:xfrm>
            <a:off x="6988050" y="596902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B2B3248F-243E-4F21-A61A-EA721ADADA0D}"/>
              </a:ext>
            </a:extLst>
          </p:cNvPr>
          <p:cNvSpPr txBox="1"/>
          <p:nvPr/>
        </p:nvSpPr>
        <p:spPr>
          <a:xfrm>
            <a:off x="6421053" y="7360816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12293DAC-1EED-4555-A9C2-4BCF0AB153FD}"/>
              </a:ext>
            </a:extLst>
          </p:cNvPr>
          <p:cNvCxnSpPr>
            <a:cxnSpLocks/>
          </p:cNvCxnSpPr>
          <p:nvPr/>
        </p:nvCxnSpPr>
        <p:spPr>
          <a:xfrm flipH="1" flipV="1">
            <a:off x="1325880" y="4722747"/>
            <a:ext cx="1905000" cy="138684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字方塊 206">
            <a:extLst>
              <a:ext uri="{FF2B5EF4-FFF2-40B4-BE49-F238E27FC236}">
                <a16:creationId xmlns:a16="http://schemas.microsoft.com/office/drawing/2014/main" id="{84590BFD-6A9E-43E7-990D-854935F25D02}"/>
              </a:ext>
            </a:extLst>
          </p:cNvPr>
          <p:cNvSpPr txBox="1"/>
          <p:nvPr/>
        </p:nvSpPr>
        <p:spPr>
          <a:xfrm>
            <a:off x="9032352" y="5858884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&gt;180°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13E9E8CA-9F14-4F2E-8336-ADB9BCE8F32F}"/>
              </a:ext>
            </a:extLst>
          </p:cNvPr>
          <p:cNvSpPr txBox="1"/>
          <p:nvPr/>
        </p:nvSpPr>
        <p:spPr>
          <a:xfrm>
            <a:off x="8671793" y="630055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不得連接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2" name="文字方塊 251">
            <a:extLst>
              <a:ext uri="{FF2B5EF4-FFF2-40B4-BE49-F238E27FC236}">
                <a16:creationId xmlns:a16="http://schemas.microsoft.com/office/drawing/2014/main" id="{14BC7367-5BA4-40FD-BF50-657D28604BEE}"/>
              </a:ext>
            </a:extLst>
          </p:cNvPr>
          <p:cNvSpPr txBox="1"/>
          <p:nvPr/>
        </p:nvSpPr>
        <p:spPr>
          <a:xfrm>
            <a:off x="4056862" y="-2505997"/>
            <a:ext cx="2242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以極端點（最右點）作為中心點</a:t>
            </a:r>
            <a:endParaRPr lang="en-US" altLang="zh-TW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3" name="文字方塊 252">
            <a:extLst>
              <a:ext uri="{FF2B5EF4-FFF2-40B4-BE49-F238E27FC236}">
                <a16:creationId xmlns:a16="http://schemas.microsoft.com/office/drawing/2014/main" id="{F51783DC-BC32-4F66-B4C4-FDF5846D09C1}"/>
              </a:ext>
            </a:extLst>
          </p:cNvPr>
          <p:cNvSpPr txBox="1"/>
          <p:nvPr/>
        </p:nvSpPr>
        <p:spPr>
          <a:xfrm>
            <a:off x="918826" y="-607244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54" name="文字方塊 253">
            <a:extLst>
              <a:ext uri="{FF2B5EF4-FFF2-40B4-BE49-F238E27FC236}">
                <a16:creationId xmlns:a16="http://schemas.microsoft.com/office/drawing/2014/main" id="{106D450E-4081-4532-85CC-8ED13EDF8C61}"/>
              </a:ext>
            </a:extLst>
          </p:cNvPr>
          <p:cNvSpPr txBox="1"/>
          <p:nvPr/>
        </p:nvSpPr>
        <p:spPr>
          <a:xfrm>
            <a:off x="6473093" y="-607244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55" name="文字方塊 254">
            <a:extLst>
              <a:ext uri="{FF2B5EF4-FFF2-40B4-BE49-F238E27FC236}">
                <a16:creationId xmlns:a16="http://schemas.microsoft.com/office/drawing/2014/main" id="{4D831B42-B4F6-4093-9C9C-6440AA232849}"/>
              </a:ext>
            </a:extLst>
          </p:cNvPr>
          <p:cNvSpPr txBox="1"/>
          <p:nvPr/>
        </p:nvSpPr>
        <p:spPr>
          <a:xfrm>
            <a:off x="918826" y="-128814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6" name="文字方塊 255">
            <a:extLst>
              <a:ext uri="{FF2B5EF4-FFF2-40B4-BE49-F238E27FC236}">
                <a16:creationId xmlns:a16="http://schemas.microsoft.com/office/drawing/2014/main" id="{8D937F46-7B00-41A3-B8A5-0B11547AC51F}"/>
              </a:ext>
            </a:extLst>
          </p:cNvPr>
          <p:cNvSpPr txBox="1"/>
          <p:nvPr/>
        </p:nvSpPr>
        <p:spPr>
          <a:xfrm>
            <a:off x="6473093" y="-128814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57" name="文字方塊 256">
            <a:extLst>
              <a:ext uri="{FF2B5EF4-FFF2-40B4-BE49-F238E27FC236}">
                <a16:creationId xmlns:a16="http://schemas.microsoft.com/office/drawing/2014/main" id="{E9E356FF-0C4D-4E6F-9566-77D79E697170}"/>
              </a:ext>
            </a:extLst>
          </p:cNvPr>
          <p:cNvSpPr txBox="1"/>
          <p:nvPr/>
        </p:nvSpPr>
        <p:spPr>
          <a:xfrm>
            <a:off x="918826" y="340070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58" name="文字方塊 257">
            <a:extLst>
              <a:ext uri="{FF2B5EF4-FFF2-40B4-BE49-F238E27FC236}">
                <a16:creationId xmlns:a16="http://schemas.microsoft.com/office/drawing/2014/main" id="{220E2674-1DF4-47E3-8C9D-BAEC8254D5A8}"/>
              </a:ext>
            </a:extLst>
          </p:cNvPr>
          <p:cNvSpPr txBox="1"/>
          <p:nvPr/>
        </p:nvSpPr>
        <p:spPr>
          <a:xfrm>
            <a:off x="6473093" y="3400707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66898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A706BD10-CD0A-4131-8C5C-D53DDD67420B}"/>
              </a:ext>
            </a:extLst>
          </p:cNvPr>
          <p:cNvCxnSpPr>
            <a:cxnSpLocks/>
          </p:cNvCxnSpPr>
          <p:nvPr/>
        </p:nvCxnSpPr>
        <p:spPr>
          <a:xfrm flipV="1">
            <a:off x="6893169" y="7009191"/>
            <a:ext cx="3701562" cy="62425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04B02F9E-A5D0-461D-8455-356A10754CB0}"/>
              </a:ext>
            </a:extLst>
          </p:cNvPr>
          <p:cNvCxnSpPr>
            <a:cxnSpLocks/>
          </p:cNvCxnSpPr>
          <p:nvPr/>
        </p:nvCxnSpPr>
        <p:spPr>
          <a:xfrm flipH="1" flipV="1">
            <a:off x="6827257" y="4812360"/>
            <a:ext cx="30480" cy="286512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12293DAC-1EED-4555-A9C2-4BCF0AB153FD}"/>
              </a:ext>
            </a:extLst>
          </p:cNvPr>
          <p:cNvCxnSpPr>
            <a:cxnSpLocks/>
          </p:cNvCxnSpPr>
          <p:nvPr/>
        </p:nvCxnSpPr>
        <p:spPr>
          <a:xfrm flipH="1" flipV="1">
            <a:off x="1325880" y="4802908"/>
            <a:ext cx="30480" cy="286512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局部圓 145">
            <a:extLst>
              <a:ext uri="{FF2B5EF4-FFF2-40B4-BE49-F238E27FC236}">
                <a16:creationId xmlns:a16="http://schemas.microsoft.com/office/drawing/2014/main" id="{6EE0C59A-E76E-4625-B3A2-0BBDAE023228}"/>
              </a:ext>
            </a:extLst>
          </p:cNvPr>
          <p:cNvSpPr/>
          <p:nvPr/>
        </p:nvSpPr>
        <p:spPr>
          <a:xfrm rot="15614165">
            <a:off x="7172080" y="957567"/>
            <a:ext cx="600912" cy="600912"/>
          </a:xfrm>
          <a:prstGeom prst="pie">
            <a:avLst>
              <a:gd name="adj1" fmla="val 20753517"/>
              <a:gd name="adj2" fmla="val 1278626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42C830C0-4D91-4F3C-A0CD-8AEEB0F6253B}"/>
              </a:ext>
            </a:extLst>
          </p:cNvPr>
          <p:cNvCxnSpPr>
            <a:cxnSpLocks/>
          </p:cNvCxnSpPr>
          <p:nvPr/>
        </p:nvCxnSpPr>
        <p:spPr>
          <a:xfrm flipH="1">
            <a:off x="6852213" y="1256933"/>
            <a:ext cx="625033" cy="1354238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BA6CA681-414F-466F-8C9B-B4F2103AC1B6}"/>
              </a:ext>
            </a:extLst>
          </p:cNvPr>
          <p:cNvCxnSpPr>
            <a:cxnSpLocks/>
          </p:cNvCxnSpPr>
          <p:nvPr/>
        </p:nvCxnSpPr>
        <p:spPr>
          <a:xfrm flipH="1">
            <a:off x="1299256" y="-760534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>
            <a:extLst>
              <a:ext uri="{FF2B5EF4-FFF2-40B4-BE49-F238E27FC236}">
                <a16:creationId xmlns:a16="http://schemas.microsoft.com/office/drawing/2014/main" id="{D9917915-FC27-448C-83BE-C3C72EC04C99}"/>
              </a:ext>
            </a:extLst>
          </p:cNvPr>
          <p:cNvCxnSpPr>
            <a:cxnSpLocks/>
          </p:cNvCxnSpPr>
          <p:nvPr/>
        </p:nvCxnSpPr>
        <p:spPr>
          <a:xfrm flipH="1" flipV="1">
            <a:off x="1319514" y="-236201"/>
            <a:ext cx="636608" cy="149313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3DB0FD2D-8166-4BDD-836C-9F7E79BAFD12}"/>
              </a:ext>
            </a:extLst>
          </p:cNvPr>
          <p:cNvCxnSpPr>
            <a:cxnSpLocks/>
          </p:cNvCxnSpPr>
          <p:nvPr/>
        </p:nvCxnSpPr>
        <p:spPr>
          <a:xfrm flipH="1">
            <a:off x="1280160" y="4284748"/>
            <a:ext cx="1752600" cy="51816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40605F6-3E23-45C4-9C8A-52330FA5F0CC}"/>
              </a:ext>
            </a:extLst>
          </p:cNvPr>
          <p:cNvCxnSpPr>
            <a:cxnSpLocks/>
          </p:cNvCxnSpPr>
          <p:nvPr/>
        </p:nvCxnSpPr>
        <p:spPr>
          <a:xfrm flipH="1">
            <a:off x="6829063" y="-760534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31BA4284-169E-439C-A3F9-8559857DE1CA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-774192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38C513B-0AAC-4EEA-9F65-654D20598270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-774192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DE09E41-D8F0-4287-9391-41DC932DDB7F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237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360A03FD-3CA4-4158-B639-6EDB5B0F06A3}"/>
              </a:ext>
            </a:extLst>
          </p:cNvPr>
          <p:cNvCxnSpPr>
            <a:cxnSpLocks/>
          </p:cNvCxnSpPr>
          <p:nvPr/>
        </p:nvCxnSpPr>
        <p:spPr>
          <a:xfrm flipH="1" flipV="1">
            <a:off x="1939772" y="1229997"/>
            <a:ext cx="3188970" cy="7184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7FCD99DA-9B53-45B8-9EAA-C43D3A7B3D14}"/>
              </a:ext>
            </a:extLst>
          </p:cNvPr>
          <p:cNvCxnSpPr>
            <a:cxnSpLocks/>
          </p:cNvCxnSpPr>
          <p:nvPr/>
        </p:nvCxnSpPr>
        <p:spPr>
          <a:xfrm flipH="1">
            <a:off x="1379702" y="1951348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>
            <a:extLst>
              <a:ext uri="{FF2B5EF4-FFF2-40B4-BE49-F238E27FC236}">
                <a16:creationId xmlns:a16="http://schemas.microsoft.com/office/drawing/2014/main" id="{32F33437-DE8A-4336-928F-B51DDC4605A8}"/>
              </a:ext>
            </a:extLst>
          </p:cNvPr>
          <p:cNvSpPr/>
          <p:nvPr/>
        </p:nvSpPr>
        <p:spPr>
          <a:xfrm>
            <a:off x="1261183" y="-2959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C3314271-CF70-40E5-911B-8FF7C6D89B97}"/>
              </a:ext>
            </a:extLst>
          </p:cNvPr>
          <p:cNvSpPr/>
          <p:nvPr/>
        </p:nvSpPr>
        <p:spPr>
          <a:xfrm>
            <a:off x="1308777" y="253688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21165CB0-0D32-4B49-9278-B7FC6F477D95}"/>
              </a:ext>
            </a:extLst>
          </p:cNvPr>
          <p:cNvSpPr/>
          <p:nvPr/>
        </p:nvSpPr>
        <p:spPr>
          <a:xfrm>
            <a:off x="1883678" y="1191897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78E90361-BED5-4D2A-87CB-C75678887B3D}"/>
              </a:ext>
            </a:extLst>
          </p:cNvPr>
          <p:cNvSpPr/>
          <p:nvPr/>
        </p:nvSpPr>
        <p:spPr>
          <a:xfrm>
            <a:off x="4499093" y="-4723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B9EB9440-C4FC-42FA-9407-4BDA5036D1E6}"/>
              </a:ext>
            </a:extLst>
          </p:cNvPr>
          <p:cNvSpPr/>
          <p:nvPr/>
        </p:nvSpPr>
        <p:spPr>
          <a:xfrm>
            <a:off x="5045682" y="188156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8C76D716-A32C-4D2C-978A-556B2A417369}"/>
              </a:ext>
            </a:extLst>
          </p:cNvPr>
          <p:cNvSpPr/>
          <p:nvPr/>
        </p:nvSpPr>
        <p:spPr>
          <a:xfrm>
            <a:off x="2939930" y="-83505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EF653788-2C25-410E-82BC-9B9CFCAF76D8}"/>
              </a:ext>
            </a:extLst>
          </p:cNvPr>
          <p:cNvSpPr/>
          <p:nvPr/>
        </p:nvSpPr>
        <p:spPr>
          <a:xfrm>
            <a:off x="3141473" y="10792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E659A75-A4A4-459C-A94E-D573B3A05FEA}"/>
              </a:ext>
            </a:extLst>
          </p:cNvPr>
          <p:cNvSpPr txBox="1"/>
          <p:nvPr/>
        </p:nvSpPr>
        <p:spPr>
          <a:xfrm>
            <a:off x="5153476" y="175026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874E828-3A53-4235-83A6-F3B8BF4B3CDC}"/>
              </a:ext>
            </a:extLst>
          </p:cNvPr>
          <p:cNvSpPr txBox="1"/>
          <p:nvPr/>
        </p:nvSpPr>
        <p:spPr>
          <a:xfrm>
            <a:off x="4675068" y="-20382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F5A64553-B794-4DB7-A56A-45BE4C93CE00}"/>
              </a:ext>
            </a:extLst>
          </p:cNvPr>
          <p:cNvSpPr txBox="1"/>
          <p:nvPr/>
        </p:nvSpPr>
        <p:spPr>
          <a:xfrm>
            <a:off x="3073215" y="-9885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C69AF26-6671-4305-A090-5C7A765C5ABA}"/>
              </a:ext>
            </a:extLst>
          </p:cNvPr>
          <p:cNvSpPr txBox="1"/>
          <p:nvPr/>
        </p:nvSpPr>
        <p:spPr>
          <a:xfrm>
            <a:off x="1448106" y="-5643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F318923D-B185-4801-BBC6-362C303B5F59}"/>
              </a:ext>
            </a:extLst>
          </p:cNvPr>
          <p:cNvSpPr txBox="1"/>
          <p:nvPr/>
        </p:nvSpPr>
        <p:spPr>
          <a:xfrm>
            <a:off x="2711448" y="8744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6752FE5C-696B-42C1-9E21-00F6040F3CBD}"/>
              </a:ext>
            </a:extLst>
          </p:cNvPr>
          <p:cNvSpPr txBox="1"/>
          <p:nvPr/>
        </p:nvSpPr>
        <p:spPr>
          <a:xfrm>
            <a:off x="1485823" y="1010892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E9976DB-16A0-47E4-A743-3260D396BBFB}"/>
              </a:ext>
            </a:extLst>
          </p:cNvPr>
          <p:cNvSpPr txBox="1"/>
          <p:nvPr/>
        </p:nvSpPr>
        <p:spPr>
          <a:xfrm>
            <a:off x="918826" y="240268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5D53F034-2815-4621-80D7-71C9B782B04A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237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35A00D26-001B-44ED-ABA7-D4D01A72696A}"/>
              </a:ext>
            </a:extLst>
          </p:cNvPr>
          <p:cNvCxnSpPr>
            <a:cxnSpLocks/>
          </p:cNvCxnSpPr>
          <p:nvPr/>
        </p:nvCxnSpPr>
        <p:spPr>
          <a:xfrm flipH="1">
            <a:off x="6881929" y="1951348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橢圓 128">
            <a:extLst>
              <a:ext uri="{FF2B5EF4-FFF2-40B4-BE49-F238E27FC236}">
                <a16:creationId xmlns:a16="http://schemas.microsoft.com/office/drawing/2014/main" id="{2EBE4F60-BCA4-450A-8E85-3B700A38B6FE}"/>
              </a:ext>
            </a:extLst>
          </p:cNvPr>
          <p:cNvSpPr/>
          <p:nvPr/>
        </p:nvSpPr>
        <p:spPr>
          <a:xfrm>
            <a:off x="6763410" y="-29599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9B18852-B252-471D-B9B9-BEC51159523D}"/>
              </a:ext>
            </a:extLst>
          </p:cNvPr>
          <p:cNvSpPr/>
          <p:nvPr/>
        </p:nvSpPr>
        <p:spPr>
          <a:xfrm>
            <a:off x="6811004" y="253688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A8363A-1C61-49F6-9851-16C05FCCE7D9}"/>
              </a:ext>
            </a:extLst>
          </p:cNvPr>
          <p:cNvSpPr/>
          <p:nvPr/>
        </p:nvSpPr>
        <p:spPr>
          <a:xfrm>
            <a:off x="7385905" y="1191897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A432F2A2-52D2-4049-B207-2D5DFFFB3327}"/>
              </a:ext>
            </a:extLst>
          </p:cNvPr>
          <p:cNvSpPr/>
          <p:nvPr/>
        </p:nvSpPr>
        <p:spPr>
          <a:xfrm>
            <a:off x="10001320" y="-4723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9DE72682-5093-4DF2-A999-178ED08433E3}"/>
              </a:ext>
            </a:extLst>
          </p:cNvPr>
          <p:cNvSpPr/>
          <p:nvPr/>
        </p:nvSpPr>
        <p:spPr>
          <a:xfrm>
            <a:off x="10547909" y="1881564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2D40B317-8D5D-4667-BC9C-DA8729F13AF8}"/>
              </a:ext>
            </a:extLst>
          </p:cNvPr>
          <p:cNvSpPr/>
          <p:nvPr/>
        </p:nvSpPr>
        <p:spPr>
          <a:xfrm>
            <a:off x="8442157" y="-835058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485F7CC-C442-4A84-A30D-B51080B2689F}"/>
              </a:ext>
            </a:extLst>
          </p:cNvPr>
          <p:cNvSpPr/>
          <p:nvPr/>
        </p:nvSpPr>
        <p:spPr>
          <a:xfrm>
            <a:off x="8643700" y="1079236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4B64FA79-A0D8-43C4-86A9-DCFB5B313D16}"/>
              </a:ext>
            </a:extLst>
          </p:cNvPr>
          <p:cNvSpPr txBox="1"/>
          <p:nvPr/>
        </p:nvSpPr>
        <p:spPr>
          <a:xfrm>
            <a:off x="10655703" y="175026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0A383DAF-990A-4651-AA81-FDF75622AABE}"/>
              </a:ext>
            </a:extLst>
          </p:cNvPr>
          <p:cNvSpPr txBox="1"/>
          <p:nvPr/>
        </p:nvSpPr>
        <p:spPr>
          <a:xfrm>
            <a:off x="10177295" y="-20382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4D9547D-2F20-4472-AA75-AB217B5DAFC6}"/>
              </a:ext>
            </a:extLst>
          </p:cNvPr>
          <p:cNvSpPr txBox="1"/>
          <p:nvPr/>
        </p:nvSpPr>
        <p:spPr>
          <a:xfrm>
            <a:off x="8575442" y="-9885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03C70A3-7EFF-4B05-8E5A-C1F522C66967}"/>
              </a:ext>
            </a:extLst>
          </p:cNvPr>
          <p:cNvSpPr txBox="1"/>
          <p:nvPr/>
        </p:nvSpPr>
        <p:spPr>
          <a:xfrm>
            <a:off x="6950333" y="-5643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1A2B5BE7-69C8-44D8-AD5A-F3195AFA37DF}"/>
              </a:ext>
            </a:extLst>
          </p:cNvPr>
          <p:cNvSpPr txBox="1"/>
          <p:nvPr/>
        </p:nvSpPr>
        <p:spPr>
          <a:xfrm>
            <a:off x="8213675" y="8744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6C15C3D8-1924-427D-A8F2-6E6AF05A55E9}"/>
              </a:ext>
            </a:extLst>
          </p:cNvPr>
          <p:cNvSpPr txBox="1"/>
          <p:nvPr/>
        </p:nvSpPr>
        <p:spPr>
          <a:xfrm>
            <a:off x="6988050" y="1010892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331A326-3585-4DCC-8119-6280ABA76133}"/>
              </a:ext>
            </a:extLst>
          </p:cNvPr>
          <p:cNvSpPr txBox="1"/>
          <p:nvPr/>
        </p:nvSpPr>
        <p:spPr>
          <a:xfrm>
            <a:off x="6421053" y="2402684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B03479B0-958D-403C-90B5-12CC842A0546}"/>
              </a:ext>
            </a:extLst>
          </p:cNvPr>
          <p:cNvCxnSpPr>
            <a:cxnSpLocks/>
          </p:cNvCxnSpPr>
          <p:nvPr/>
        </p:nvCxnSpPr>
        <p:spPr>
          <a:xfrm flipH="1">
            <a:off x="6829063" y="4277759"/>
            <a:ext cx="1701479" cy="5440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C6D96C60-EC2A-4BA9-81C8-80C675F8EB1B}"/>
              </a:ext>
            </a:extLst>
          </p:cNvPr>
          <p:cNvCxnSpPr>
            <a:cxnSpLocks/>
          </p:cNvCxnSpPr>
          <p:nvPr/>
        </p:nvCxnSpPr>
        <p:spPr>
          <a:xfrm flipH="1" flipV="1">
            <a:off x="8516614" y="4264101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FF6668FB-7FEA-4C2F-8B2D-3CA4D360F9FB}"/>
              </a:ext>
            </a:extLst>
          </p:cNvPr>
          <p:cNvCxnSpPr>
            <a:cxnSpLocks/>
          </p:cNvCxnSpPr>
          <p:nvPr/>
        </p:nvCxnSpPr>
        <p:spPr>
          <a:xfrm flipH="1" flipV="1">
            <a:off x="3029712" y="4264101"/>
            <a:ext cx="1554480" cy="7741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4A6C5536-F27A-46EE-A2A0-5E3AD321AFB3}"/>
              </a:ext>
            </a:extLst>
          </p:cNvPr>
          <p:cNvCxnSpPr>
            <a:cxnSpLocks/>
          </p:cNvCxnSpPr>
          <p:nvPr/>
        </p:nvCxnSpPr>
        <p:spPr>
          <a:xfrm flipH="1" flipV="1">
            <a:off x="4564862" y="5038530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17DC0C61-FD36-421A-BE5D-5E752DB28E65}"/>
              </a:ext>
            </a:extLst>
          </p:cNvPr>
          <p:cNvCxnSpPr>
            <a:cxnSpLocks/>
          </p:cNvCxnSpPr>
          <p:nvPr/>
        </p:nvCxnSpPr>
        <p:spPr>
          <a:xfrm flipH="1">
            <a:off x="1379702" y="6989641"/>
            <a:ext cx="3744937" cy="65238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橢圓 159">
            <a:extLst>
              <a:ext uri="{FF2B5EF4-FFF2-40B4-BE49-F238E27FC236}">
                <a16:creationId xmlns:a16="http://schemas.microsoft.com/office/drawing/2014/main" id="{F6F6B2CA-8111-4A81-9BA0-C1FB034F4053}"/>
              </a:ext>
            </a:extLst>
          </p:cNvPr>
          <p:cNvSpPr/>
          <p:nvPr/>
        </p:nvSpPr>
        <p:spPr>
          <a:xfrm>
            <a:off x="1261183" y="474229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6ACACDFE-CA55-4A46-AECC-0F68E1AA027E}"/>
              </a:ext>
            </a:extLst>
          </p:cNvPr>
          <p:cNvSpPr/>
          <p:nvPr/>
        </p:nvSpPr>
        <p:spPr>
          <a:xfrm>
            <a:off x="1308777" y="757517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0E749CF6-CE33-421B-B458-6C31613E7511}"/>
              </a:ext>
            </a:extLst>
          </p:cNvPr>
          <p:cNvSpPr/>
          <p:nvPr/>
        </p:nvSpPr>
        <p:spPr>
          <a:xfrm>
            <a:off x="1883678" y="6230190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81862F68-2B38-4BC6-9EAD-CF34F341FC8C}"/>
              </a:ext>
            </a:extLst>
          </p:cNvPr>
          <p:cNvSpPr/>
          <p:nvPr/>
        </p:nvSpPr>
        <p:spPr>
          <a:xfrm>
            <a:off x="4499093" y="499105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AB43961A-3A60-4549-A868-D4FF1686B225}"/>
              </a:ext>
            </a:extLst>
          </p:cNvPr>
          <p:cNvSpPr/>
          <p:nvPr/>
        </p:nvSpPr>
        <p:spPr>
          <a:xfrm>
            <a:off x="5045682" y="691985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1AFC2C2E-42F7-47CB-ACF0-49650001A735}"/>
              </a:ext>
            </a:extLst>
          </p:cNvPr>
          <p:cNvSpPr/>
          <p:nvPr/>
        </p:nvSpPr>
        <p:spPr>
          <a:xfrm>
            <a:off x="2939930" y="4203235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A1B98BDF-461C-4B0D-A654-5A44787A82FB}"/>
              </a:ext>
            </a:extLst>
          </p:cNvPr>
          <p:cNvSpPr/>
          <p:nvPr/>
        </p:nvSpPr>
        <p:spPr>
          <a:xfrm>
            <a:off x="3141473" y="611752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9ABC29C-DE6A-4937-89CF-BE9F4FE80B0E}"/>
              </a:ext>
            </a:extLst>
          </p:cNvPr>
          <p:cNvSpPr txBox="1"/>
          <p:nvPr/>
        </p:nvSpPr>
        <p:spPr>
          <a:xfrm>
            <a:off x="5153476" y="678856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8AEAAFB5-C465-444F-84A7-90B51FE53599}"/>
              </a:ext>
            </a:extLst>
          </p:cNvPr>
          <p:cNvSpPr txBox="1"/>
          <p:nvPr/>
        </p:nvSpPr>
        <p:spPr>
          <a:xfrm>
            <a:off x="4675068" y="48344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B195A983-5141-4BA9-BC07-B2BC31AC1588}"/>
              </a:ext>
            </a:extLst>
          </p:cNvPr>
          <p:cNvSpPr txBox="1"/>
          <p:nvPr/>
        </p:nvSpPr>
        <p:spPr>
          <a:xfrm>
            <a:off x="3073215" y="40496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8EFA0900-9B54-4852-8367-12F3B9BA8FA0}"/>
              </a:ext>
            </a:extLst>
          </p:cNvPr>
          <p:cNvSpPr txBox="1"/>
          <p:nvPr/>
        </p:nvSpPr>
        <p:spPr>
          <a:xfrm>
            <a:off x="1448106" y="44738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0D28C43B-12E8-4C62-87DE-C60DB2823EE0}"/>
              </a:ext>
            </a:extLst>
          </p:cNvPr>
          <p:cNvSpPr txBox="1"/>
          <p:nvPr/>
        </p:nvSpPr>
        <p:spPr>
          <a:xfrm>
            <a:off x="2711448" y="59127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7C0254A0-47D4-4B46-A441-0E41F23AD390}"/>
              </a:ext>
            </a:extLst>
          </p:cNvPr>
          <p:cNvSpPr txBox="1"/>
          <p:nvPr/>
        </p:nvSpPr>
        <p:spPr>
          <a:xfrm>
            <a:off x="1485823" y="6049185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EAEC3174-7C2B-4DBA-BFFC-E87CC39CD326}"/>
              </a:ext>
            </a:extLst>
          </p:cNvPr>
          <p:cNvSpPr txBox="1"/>
          <p:nvPr/>
        </p:nvSpPr>
        <p:spPr>
          <a:xfrm>
            <a:off x="918826" y="744097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3CAF57DC-B56C-4940-9F0E-70E235D68321}"/>
              </a:ext>
            </a:extLst>
          </p:cNvPr>
          <p:cNvCxnSpPr>
            <a:cxnSpLocks/>
          </p:cNvCxnSpPr>
          <p:nvPr/>
        </p:nvCxnSpPr>
        <p:spPr>
          <a:xfrm flipH="1" flipV="1">
            <a:off x="10067089" y="5038530"/>
            <a:ext cx="544830" cy="19500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橢圓 177">
            <a:extLst>
              <a:ext uri="{FF2B5EF4-FFF2-40B4-BE49-F238E27FC236}">
                <a16:creationId xmlns:a16="http://schemas.microsoft.com/office/drawing/2014/main" id="{1D3AD129-958B-48DF-9C2E-230D1DBA8BEF}"/>
              </a:ext>
            </a:extLst>
          </p:cNvPr>
          <p:cNvSpPr/>
          <p:nvPr/>
        </p:nvSpPr>
        <p:spPr>
          <a:xfrm>
            <a:off x="6763410" y="474229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橢圓 178">
            <a:extLst>
              <a:ext uri="{FF2B5EF4-FFF2-40B4-BE49-F238E27FC236}">
                <a16:creationId xmlns:a16="http://schemas.microsoft.com/office/drawing/2014/main" id="{22CC59FA-766C-49A2-9DFA-97879F531EDC}"/>
              </a:ext>
            </a:extLst>
          </p:cNvPr>
          <p:cNvSpPr/>
          <p:nvPr/>
        </p:nvSpPr>
        <p:spPr>
          <a:xfrm>
            <a:off x="6811004" y="757517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橢圓 179">
            <a:extLst>
              <a:ext uri="{FF2B5EF4-FFF2-40B4-BE49-F238E27FC236}">
                <a16:creationId xmlns:a16="http://schemas.microsoft.com/office/drawing/2014/main" id="{DEEE98B2-73FB-44AD-9122-F0830911C61D}"/>
              </a:ext>
            </a:extLst>
          </p:cNvPr>
          <p:cNvSpPr/>
          <p:nvPr/>
        </p:nvSpPr>
        <p:spPr>
          <a:xfrm>
            <a:off x="7385905" y="6230190"/>
            <a:ext cx="131711" cy="108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橢圓 180">
            <a:extLst>
              <a:ext uri="{FF2B5EF4-FFF2-40B4-BE49-F238E27FC236}">
                <a16:creationId xmlns:a16="http://schemas.microsoft.com/office/drawing/2014/main" id="{F8151942-F7A1-4896-8BC2-B98FBBD630B5}"/>
              </a:ext>
            </a:extLst>
          </p:cNvPr>
          <p:cNvSpPr/>
          <p:nvPr/>
        </p:nvSpPr>
        <p:spPr>
          <a:xfrm>
            <a:off x="10001320" y="499105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橢圓 181">
            <a:extLst>
              <a:ext uri="{FF2B5EF4-FFF2-40B4-BE49-F238E27FC236}">
                <a16:creationId xmlns:a16="http://schemas.microsoft.com/office/drawing/2014/main" id="{219B9AEF-F171-4B8B-9207-AE8B877DEAD7}"/>
              </a:ext>
            </a:extLst>
          </p:cNvPr>
          <p:cNvSpPr/>
          <p:nvPr/>
        </p:nvSpPr>
        <p:spPr>
          <a:xfrm>
            <a:off x="10547909" y="6919857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橢圓 182">
            <a:extLst>
              <a:ext uri="{FF2B5EF4-FFF2-40B4-BE49-F238E27FC236}">
                <a16:creationId xmlns:a16="http://schemas.microsoft.com/office/drawing/2014/main" id="{59F55E2A-C147-4840-A057-064C9BA80104}"/>
              </a:ext>
            </a:extLst>
          </p:cNvPr>
          <p:cNvSpPr/>
          <p:nvPr/>
        </p:nvSpPr>
        <p:spPr>
          <a:xfrm>
            <a:off x="8442157" y="4203235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橢圓 183">
            <a:extLst>
              <a:ext uri="{FF2B5EF4-FFF2-40B4-BE49-F238E27FC236}">
                <a16:creationId xmlns:a16="http://schemas.microsoft.com/office/drawing/2014/main" id="{F0CA3720-3454-42F5-91C0-D9C9E33CA697}"/>
              </a:ext>
            </a:extLst>
          </p:cNvPr>
          <p:cNvSpPr/>
          <p:nvPr/>
        </p:nvSpPr>
        <p:spPr>
          <a:xfrm>
            <a:off x="8643700" y="6117529"/>
            <a:ext cx="131711" cy="131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E6A0CCBB-A3F5-412D-BE78-0C44070433C9}"/>
              </a:ext>
            </a:extLst>
          </p:cNvPr>
          <p:cNvSpPr txBox="1"/>
          <p:nvPr/>
        </p:nvSpPr>
        <p:spPr>
          <a:xfrm>
            <a:off x="10655703" y="678856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3B78C131-B203-4AF3-BA9A-BB3C00655A34}"/>
              </a:ext>
            </a:extLst>
          </p:cNvPr>
          <p:cNvSpPr txBox="1"/>
          <p:nvPr/>
        </p:nvSpPr>
        <p:spPr>
          <a:xfrm>
            <a:off x="10177295" y="48344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4202E57E-C0EE-410C-8646-B17F06FB2169}"/>
              </a:ext>
            </a:extLst>
          </p:cNvPr>
          <p:cNvSpPr txBox="1"/>
          <p:nvPr/>
        </p:nvSpPr>
        <p:spPr>
          <a:xfrm>
            <a:off x="8575442" y="40496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D87EBE01-47EE-4A26-8851-339C35A79F31}"/>
              </a:ext>
            </a:extLst>
          </p:cNvPr>
          <p:cNvSpPr txBox="1"/>
          <p:nvPr/>
        </p:nvSpPr>
        <p:spPr>
          <a:xfrm>
            <a:off x="6950333" y="447389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2E2F7E82-DDA9-4772-85E4-792341E205BF}"/>
              </a:ext>
            </a:extLst>
          </p:cNvPr>
          <p:cNvSpPr txBox="1"/>
          <p:nvPr/>
        </p:nvSpPr>
        <p:spPr>
          <a:xfrm>
            <a:off x="8213675" y="59127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A551BFE3-5D3F-4E11-A32D-57BB088E9991}"/>
              </a:ext>
            </a:extLst>
          </p:cNvPr>
          <p:cNvSpPr txBox="1"/>
          <p:nvPr/>
        </p:nvSpPr>
        <p:spPr>
          <a:xfrm>
            <a:off x="6988050" y="6049185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B2B3248F-243E-4F21-A61A-EA721ADADA0D}"/>
              </a:ext>
            </a:extLst>
          </p:cNvPr>
          <p:cNvSpPr txBox="1"/>
          <p:nvPr/>
        </p:nvSpPr>
        <p:spPr>
          <a:xfrm>
            <a:off x="6421053" y="7440977"/>
            <a:ext cx="34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53226140-0DED-4886-ABD4-5580762D95FE}"/>
              </a:ext>
            </a:extLst>
          </p:cNvPr>
          <p:cNvCxnSpPr>
            <a:cxnSpLocks/>
          </p:cNvCxnSpPr>
          <p:nvPr/>
        </p:nvCxnSpPr>
        <p:spPr>
          <a:xfrm flipH="1" flipV="1">
            <a:off x="6828454" y="-236201"/>
            <a:ext cx="636608" cy="149313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0A5F08F7-C16F-4A85-A347-B44E9BF01B47}"/>
              </a:ext>
            </a:extLst>
          </p:cNvPr>
          <p:cNvSpPr txBox="1"/>
          <p:nvPr/>
        </p:nvSpPr>
        <p:spPr>
          <a:xfrm>
            <a:off x="7303006" y="1449402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&gt;180°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265873DA-16C9-43D6-AFA4-2CAC920A9983}"/>
              </a:ext>
            </a:extLst>
          </p:cNvPr>
          <p:cNvSpPr txBox="1"/>
          <p:nvPr/>
        </p:nvSpPr>
        <p:spPr>
          <a:xfrm>
            <a:off x="7303006" y="1751906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不得連接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5" name="文字方塊 344">
            <a:extLst>
              <a:ext uri="{FF2B5EF4-FFF2-40B4-BE49-F238E27FC236}">
                <a16:creationId xmlns:a16="http://schemas.microsoft.com/office/drawing/2014/main" id="{053E5FFF-AE67-4130-AE34-8F89D15791E0}"/>
              </a:ext>
            </a:extLst>
          </p:cNvPr>
          <p:cNvSpPr txBox="1"/>
          <p:nvPr/>
        </p:nvSpPr>
        <p:spPr>
          <a:xfrm>
            <a:off x="918826" y="-1649011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46" name="文字方塊 345">
            <a:extLst>
              <a:ext uri="{FF2B5EF4-FFF2-40B4-BE49-F238E27FC236}">
                <a16:creationId xmlns:a16="http://schemas.microsoft.com/office/drawing/2014/main" id="{996C2ADA-8F1B-4D2B-AD5E-7346533F95EC}"/>
              </a:ext>
            </a:extLst>
          </p:cNvPr>
          <p:cNvSpPr txBox="1"/>
          <p:nvPr/>
        </p:nvSpPr>
        <p:spPr>
          <a:xfrm>
            <a:off x="6473093" y="-1649011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49" name="文字方塊 348">
            <a:extLst>
              <a:ext uri="{FF2B5EF4-FFF2-40B4-BE49-F238E27FC236}">
                <a16:creationId xmlns:a16="http://schemas.microsoft.com/office/drawing/2014/main" id="{9910FBB4-F130-4BE1-8A4D-D2C9229E056F}"/>
              </a:ext>
            </a:extLst>
          </p:cNvPr>
          <p:cNvSpPr txBox="1"/>
          <p:nvPr/>
        </p:nvSpPr>
        <p:spPr>
          <a:xfrm>
            <a:off x="918826" y="348640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50" name="文字方塊 349">
            <a:extLst>
              <a:ext uri="{FF2B5EF4-FFF2-40B4-BE49-F238E27FC236}">
                <a16:creationId xmlns:a16="http://schemas.microsoft.com/office/drawing/2014/main" id="{77ED5194-5DE5-4D74-AC19-7C1402C5067E}"/>
              </a:ext>
            </a:extLst>
          </p:cNvPr>
          <p:cNvSpPr txBox="1"/>
          <p:nvPr/>
        </p:nvSpPr>
        <p:spPr>
          <a:xfrm>
            <a:off x="6473093" y="3486408"/>
            <a:ext cx="169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33246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D83C2535-4CDB-438B-A4D2-7DAA7BF3E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00" y="1403361"/>
            <a:ext cx="2727332" cy="2727332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1BAEB6C4-BCEF-448A-9D18-F04A30C5307A}"/>
              </a:ext>
            </a:extLst>
          </p:cNvPr>
          <p:cNvSpPr/>
          <p:nvPr/>
        </p:nvSpPr>
        <p:spPr>
          <a:xfrm>
            <a:off x="1706879" y="197440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949C0F5-F610-4688-A8C1-B7CBB0BDA38A}"/>
              </a:ext>
            </a:extLst>
          </p:cNvPr>
          <p:cNvSpPr/>
          <p:nvPr/>
        </p:nvSpPr>
        <p:spPr>
          <a:xfrm>
            <a:off x="3308565" y="1901091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C795AB1-E92D-4646-BB7F-37104B010BD1}"/>
              </a:ext>
            </a:extLst>
          </p:cNvPr>
          <p:cNvSpPr/>
          <p:nvPr/>
        </p:nvSpPr>
        <p:spPr>
          <a:xfrm>
            <a:off x="1861480" y="3540404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7FAEC5C-1D10-429C-B10A-D72144D16185}"/>
              </a:ext>
            </a:extLst>
          </p:cNvPr>
          <p:cNvSpPr/>
          <p:nvPr/>
        </p:nvSpPr>
        <p:spPr>
          <a:xfrm>
            <a:off x="3680163" y="3478437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6229C32-1A33-4655-8FB3-7A00C6DF4F7B}"/>
              </a:ext>
            </a:extLst>
          </p:cNvPr>
          <p:cNvCxnSpPr>
            <a:cxnSpLocks/>
          </p:cNvCxnSpPr>
          <p:nvPr/>
        </p:nvCxnSpPr>
        <p:spPr>
          <a:xfrm flipV="1">
            <a:off x="3228628" y="2642533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4F33E1B-B97B-43D8-B296-9891160E2EE1}"/>
              </a:ext>
            </a:extLst>
          </p:cNvPr>
          <p:cNvCxnSpPr>
            <a:cxnSpLocks/>
          </p:cNvCxnSpPr>
          <p:nvPr/>
        </p:nvCxnSpPr>
        <p:spPr>
          <a:xfrm flipH="1" flipV="1">
            <a:off x="2514792" y="1412672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F34A491-7765-46E8-B16A-C966641ACBA1}"/>
              </a:ext>
            </a:extLst>
          </p:cNvPr>
          <p:cNvCxnSpPr>
            <a:cxnSpLocks/>
          </p:cNvCxnSpPr>
          <p:nvPr/>
        </p:nvCxnSpPr>
        <p:spPr>
          <a:xfrm>
            <a:off x="2536633" y="1980838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D8785C2-4062-4BB2-A152-C63892BB633A}"/>
              </a:ext>
            </a:extLst>
          </p:cNvPr>
          <p:cNvCxnSpPr>
            <a:cxnSpLocks/>
          </p:cNvCxnSpPr>
          <p:nvPr/>
        </p:nvCxnSpPr>
        <p:spPr>
          <a:xfrm>
            <a:off x="1721322" y="2854195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4F32658-C205-432E-8264-5DB741972386}"/>
              </a:ext>
            </a:extLst>
          </p:cNvPr>
          <p:cNvCxnSpPr>
            <a:cxnSpLocks/>
          </p:cNvCxnSpPr>
          <p:nvPr/>
        </p:nvCxnSpPr>
        <p:spPr>
          <a:xfrm>
            <a:off x="2810910" y="3618777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7350CB4-451D-4843-862E-F518F9EC0356}"/>
              </a:ext>
            </a:extLst>
          </p:cNvPr>
          <p:cNvCxnSpPr>
            <a:cxnSpLocks/>
          </p:cNvCxnSpPr>
          <p:nvPr/>
        </p:nvCxnSpPr>
        <p:spPr>
          <a:xfrm flipH="1">
            <a:off x="2810910" y="2782973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219C879-0401-4163-AA78-A20C2F5974A7}"/>
              </a:ext>
            </a:extLst>
          </p:cNvPr>
          <p:cNvCxnSpPr>
            <a:cxnSpLocks/>
          </p:cNvCxnSpPr>
          <p:nvPr/>
        </p:nvCxnSpPr>
        <p:spPr>
          <a:xfrm flipV="1">
            <a:off x="1719764" y="1991761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EF3CB04-4F82-4C4A-AD2C-8E20F77EFC9F}"/>
              </a:ext>
            </a:extLst>
          </p:cNvPr>
          <p:cNvCxnSpPr>
            <a:cxnSpLocks/>
          </p:cNvCxnSpPr>
          <p:nvPr/>
        </p:nvCxnSpPr>
        <p:spPr>
          <a:xfrm flipV="1">
            <a:off x="1496647" y="2858804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1787B3F-7256-4ED7-BDF5-C40592D92370}"/>
              </a:ext>
            </a:extLst>
          </p:cNvPr>
          <p:cNvSpPr txBox="1"/>
          <p:nvPr/>
        </p:nvSpPr>
        <p:spPr>
          <a:xfrm>
            <a:off x="1597284" y="158095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7AB5F8-CC97-44DC-9F44-3D08505CC7F9}"/>
              </a:ext>
            </a:extLst>
          </p:cNvPr>
          <p:cNvSpPr txBox="1"/>
          <p:nvPr/>
        </p:nvSpPr>
        <p:spPr>
          <a:xfrm>
            <a:off x="3202687" y="146516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F121DF-4938-49C6-B8D0-93B4812E675D}"/>
              </a:ext>
            </a:extLst>
          </p:cNvPr>
          <p:cNvSpPr txBox="1"/>
          <p:nvPr/>
        </p:nvSpPr>
        <p:spPr>
          <a:xfrm>
            <a:off x="2587875" y="257502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F6A6697-4D45-4ABD-B7B3-62332041DA2D}"/>
              </a:ext>
            </a:extLst>
          </p:cNvPr>
          <p:cNvSpPr txBox="1"/>
          <p:nvPr/>
        </p:nvSpPr>
        <p:spPr>
          <a:xfrm>
            <a:off x="1773093" y="365050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1DB8BB3-6304-4F96-8BB4-F07B18C0C06C}"/>
              </a:ext>
            </a:extLst>
          </p:cNvPr>
          <p:cNvSpPr txBox="1"/>
          <p:nvPr/>
        </p:nvSpPr>
        <p:spPr>
          <a:xfrm>
            <a:off x="3602656" y="362611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71E7A8A-7C88-4812-9369-6F1F7B57E4A8}"/>
              </a:ext>
            </a:extLst>
          </p:cNvPr>
          <p:cNvSpPr txBox="1"/>
          <p:nvPr/>
        </p:nvSpPr>
        <p:spPr>
          <a:xfrm>
            <a:off x="2471174" y="21634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486DA9D-CC72-4423-98B3-FD96CC141F36}"/>
              </a:ext>
            </a:extLst>
          </p:cNvPr>
          <p:cNvCxnSpPr>
            <a:cxnSpLocks/>
          </p:cNvCxnSpPr>
          <p:nvPr/>
        </p:nvCxnSpPr>
        <p:spPr>
          <a:xfrm flipV="1">
            <a:off x="2541270" y="1994535"/>
            <a:ext cx="872490" cy="1924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DE51103A-F000-498C-80CF-AE123241E135}"/>
              </a:ext>
            </a:extLst>
          </p:cNvPr>
          <p:cNvCxnSpPr>
            <a:cxnSpLocks/>
          </p:cNvCxnSpPr>
          <p:nvPr/>
        </p:nvCxnSpPr>
        <p:spPr>
          <a:xfrm>
            <a:off x="1767840" y="2040255"/>
            <a:ext cx="787039" cy="134088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6B29759E-AA98-4F21-B1B1-90D3B75B71C8}"/>
              </a:ext>
            </a:extLst>
          </p:cNvPr>
          <p:cNvCxnSpPr>
            <a:cxnSpLocks/>
          </p:cNvCxnSpPr>
          <p:nvPr/>
        </p:nvCxnSpPr>
        <p:spPr>
          <a:xfrm flipV="1">
            <a:off x="2491740" y="2161540"/>
            <a:ext cx="50629" cy="67119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5FCFADC-3EB1-4104-8771-E2565D5C7810}"/>
              </a:ext>
            </a:extLst>
          </p:cNvPr>
          <p:cNvCxnSpPr>
            <a:cxnSpLocks/>
          </p:cNvCxnSpPr>
          <p:nvPr/>
        </p:nvCxnSpPr>
        <p:spPr>
          <a:xfrm flipV="1">
            <a:off x="1973580" y="2174240"/>
            <a:ext cx="566420" cy="14249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828EA7FB-E51B-44E2-A198-37E6AFBAADC7}"/>
              </a:ext>
            </a:extLst>
          </p:cNvPr>
          <p:cNvCxnSpPr>
            <a:cxnSpLocks/>
          </p:cNvCxnSpPr>
          <p:nvPr/>
        </p:nvCxnSpPr>
        <p:spPr>
          <a:xfrm flipH="1" flipV="1">
            <a:off x="2552358" y="2181860"/>
            <a:ext cx="1221740" cy="14097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481F00F1-A6C7-4195-A3AF-4B663AEF33C9}"/>
              </a:ext>
            </a:extLst>
          </p:cNvPr>
          <p:cNvSpPr/>
          <p:nvPr/>
        </p:nvSpPr>
        <p:spPr>
          <a:xfrm>
            <a:off x="2486710" y="2131171"/>
            <a:ext cx="105633" cy="10563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E0DA72E-568A-41EB-B849-1BCD1E2E7C89}"/>
              </a:ext>
            </a:extLst>
          </p:cNvPr>
          <p:cNvSpPr/>
          <p:nvPr/>
        </p:nvSpPr>
        <p:spPr>
          <a:xfrm>
            <a:off x="2409314" y="2735767"/>
            <a:ext cx="173754" cy="173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448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4E0090-8032-4EA6-B41E-18D2627705BC}"/>
              </a:ext>
            </a:extLst>
          </p:cNvPr>
          <p:cNvSpPr/>
          <p:nvPr/>
        </p:nvSpPr>
        <p:spPr>
          <a:xfrm>
            <a:off x="111760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394F945-519E-4D7D-ACFD-0D8E5CBB47FF}"/>
              </a:ext>
            </a:extLst>
          </p:cNvPr>
          <p:cNvSpPr/>
          <p:nvPr/>
        </p:nvSpPr>
        <p:spPr>
          <a:xfrm>
            <a:off x="326922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2AF1BA8-6EB3-4371-BD20-D1BF5A454477}"/>
              </a:ext>
            </a:extLst>
          </p:cNvPr>
          <p:cNvSpPr/>
          <p:nvPr/>
        </p:nvSpPr>
        <p:spPr>
          <a:xfrm>
            <a:off x="1936228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E3E1929-BC36-4586-A51E-39A68DBC59D4}"/>
              </a:ext>
            </a:extLst>
          </p:cNvPr>
          <p:cNvSpPr/>
          <p:nvPr/>
        </p:nvSpPr>
        <p:spPr>
          <a:xfrm>
            <a:off x="1036977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2415518-2BF9-4FB2-B34D-C21C2B769AFB}"/>
              </a:ext>
            </a:extLst>
          </p:cNvPr>
          <p:cNvSpPr/>
          <p:nvPr/>
        </p:nvSpPr>
        <p:spPr>
          <a:xfrm>
            <a:off x="489143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F97419B-F9B9-4F62-9C03-9A9F67F80006}"/>
              </a:ext>
            </a:extLst>
          </p:cNvPr>
          <p:cNvSpPr/>
          <p:nvPr/>
        </p:nvSpPr>
        <p:spPr>
          <a:xfrm>
            <a:off x="2307826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2AE1DFCF-46CC-4B2E-B96A-E65A9B1E7B38}"/>
              </a:ext>
            </a:extLst>
          </p:cNvPr>
          <p:cNvSpPr/>
          <p:nvPr/>
        </p:nvSpPr>
        <p:spPr>
          <a:xfrm>
            <a:off x="3189406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E691304F-1ED7-4A86-973C-244A4A44EF2E}"/>
              </a:ext>
            </a:extLst>
          </p:cNvPr>
          <p:cNvSpPr/>
          <p:nvPr/>
        </p:nvSpPr>
        <p:spPr>
          <a:xfrm>
            <a:off x="3404568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C5B0C09-9364-4911-BEB6-2C915FE72250}"/>
              </a:ext>
            </a:extLst>
          </p:cNvPr>
          <p:cNvSpPr/>
          <p:nvPr/>
        </p:nvSpPr>
        <p:spPr>
          <a:xfrm>
            <a:off x="5013874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BD5A15F4-9062-4596-A635-5ACA097273E5}"/>
              </a:ext>
            </a:extLst>
          </p:cNvPr>
          <p:cNvSpPr/>
          <p:nvPr/>
        </p:nvSpPr>
        <p:spPr>
          <a:xfrm>
            <a:off x="4114623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40DB7C1-8115-44F3-A83B-CAD06A733B33}"/>
              </a:ext>
            </a:extLst>
          </p:cNvPr>
          <p:cNvSpPr/>
          <p:nvPr/>
        </p:nvSpPr>
        <p:spPr>
          <a:xfrm>
            <a:off x="3566789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A866874-1348-4CB7-A21A-C539D158E353}"/>
              </a:ext>
            </a:extLst>
          </p:cNvPr>
          <p:cNvSpPr/>
          <p:nvPr/>
        </p:nvSpPr>
        <p:spPr>
          <a:xfrm>
            <a:off x="5385472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AE2ECFC1-8B35-48A9-9CEE-DD5AFB617D2F}"/>
              </a:ext>
            </a:extLst>
          </p:cNvPr>
          <p:cNvCxnSpPr>
            <a:cxnSpLocks/>
            <a:stCxn id="145" idx="5"/>
            <a:endCxn id="147" idx="1"/>
          </p:cNvCxnSpPr>
          <p:nvPr/>
        </p:nvCxnSpPr>
        <p:spPr>
          <a:xfrm>
            <a:off x="3549953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15B9E691-CF4E-42F0-B655-9DF81DF53396}"/>
              </a:ext>
            </a:extLst>
          </p:cNvPr>
          <p:cNvCxnSpPr>
            <a:cxnSpLocks/>
            <a:stCxn id="146" idx="4"/>
            <a:endCxn id="149" idx="1"/>
          </p:cNvCxnSpPr>
          <p:nvPr/>
        </p:nvCxnSpPr>
        <p:spPr>
          <a:xfrm>
            <a:off x="5099039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06A48441-8D1C-4587-AC5F-8A036E6DB302}"/>
              </a:ext>
            </a:extLst>
          </p:cNvPr>
          <p:cNvCxnSpPr>
            <a:cxnSpLocks/>
            <a:stCxn id="147" idx="5"/>
            <a:endCxn id="149" idx="2"/>
          </p:cNvCxnSpPr>
          <p:nvPr/>
        </p:nvCxnSpPr>
        <p:spPr>
          <a:xfrm>
            <a:off x="4260008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5124B89D-166A-45E5-BC74-0C9E7A135A7C}"/>
              </a:ext>
            </a:extLst>
          </p:cNvPr>
          <p:cNvCxnSpPr>
            <a:cxnSpLocks/>
            <a:stCxn id="148" idx="6"/>
            <a:endCxn id="149" idx="2"/>
          </p:cNvCxnSpPr>
          <p:nvPr/>
        </p:nvCxnSpPr>
        <p:spPr>
          <a:xfrm flipV="1">
            <a:off x="3737118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A5CD5426-0A4D-4452-AC68-5B8E2BB24CC5}"/>
              </a:ext>
            </a:extLst>
          </p:cNvPr>
          <p:cNvCxnSpPr>
            <a:cxnSpLocks/>
            <a:stCxn id="148" idx="0"/>
            <a:endCxn id="147" idx="3"/>
          </p:cNvCxnSpPr>
          <p:nvPr/>
        </p:nvCxnSpPr>
        <p:spPr>
          <a:xfrm flipV="1">
            <a:off x="3651954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7BFA86C4-CA27-4087-B28D-5A596C70FE22}"/>
              </a:ext>
            </a:extLst>
          </p:cNvPr>
          <p:cNvCxnSpPr>
            <a:cxnSpLocks/>
            <a:stCxn id="148" idx="0"/>
            <a:endCxn id="145" idx="4"/>
          </p:cNvCxnSpPr>
          <p:nvPr/>
        </p:nvCxnSpPr>
        <p:spPr>
          <a:xfrm flipH="1" flipV="1">
            <a:off x="3489733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A238A3F0-F804-48D8-929A-DA40C55B4646}"/>
              </a:ext>
            </a:extLst>
          </p:cNvPr>
          <p:cNvCxnSpPr>
            <a:cxnSpLocks/>
            <a:stCxn id="146" idx="2"/>
            <a:endCxn id="145" idx="6"/>
          </p:cNvCxnSpPr>
          <p:nvPr/>
        </p:nvCxnSpPr>
        <p:spPr>
          <a:xfrm flipH="1">
            <a:off x="3574897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4A0A94CE-6E22-4E9E-BDED-4200BC230F88}"/>
              </a:ext>
            </a:extLst>
          </p:cNvPr>
          <p:cNvCxnSpPr>
            <a:cxnSpLocks/>
            <a:stCxn id="146" idx="3"/>
            <a:endCxn id="147" idx="7"/>
          </p:cNvCxnSpPr>
          <p:nvPr/>
        </p:nvCxnSpPr>
        <p:spPr>
          <a:xfrm flipH="1">
            <a:off x="4260008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C60FD0B4-FDCC-43FA-8B0C-4774687393F2}"/>
              </a:ext>
            </a:extLst>
          </p:cNvPr>
          <p:cNvSpPr/>
          <p:nvPr/>
        </p:nvSpPr>
        <p:spPr>
          <a:xfrm>
            <a:off x="6264537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F63221FD-457D-4D16-8FF1-D38D171CE663}"/>
              </a:ext>
            </a:extLst>
          </p:cNvPr>
          <p:cNvSpPr/>
          <p:nvPr/>
        </p:nvSpPr>
        <p:spPr>
          <a:xfrm>
            <a:off x="6479699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6C065F42-5AA0-409B-9E23-EE22FEFF131D}"/>
              </a:ext>
            </a:extLst>
          </p:cNvPr>
          <p:cNvSpPr/>
          <p:nvPr/>
        </p:nvSpPr>
        <p:spPr>
          <a:xfrm>
            <a:off x="8089005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E1323EE6-A6A4-45D5-8E1F-986FD847874F}"/>
              </a:ext>
            </a:extLst>
          </p:cNvPr>
          <p:cNvSpPr/>
          <p:nvPr/>
        </p:nvSpPr>
        <p:spPr>
          <a:xfrm>
            <a:off x="7189754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14A62A7D-AED4-4A5F-BA14-7688EA1084A1}"/>
              </a:ext>
            </a:extLst>
          </p:cNvPr>
          <p:cNvSpPr/>
          <p:nvPr/>
        </p:nvSpPr>
        <p:spPr>
          <a:xfrm>
            <a:off x="6641920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9E5DCC9E-EBB1-4129-9B64-83A1E04C2F1B}"/>
              </a:ext>
            </a:extLst>
          </p:cNvPr>
          <p:cNvSpPr/>
          <p:nvPr/>
        </p:nvSpPr>
        <p:spPr>
          <a:xfrm>
            <a:off x="8460603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315D4296-9E29-4038-B003-82C7BC59BF4A}"/>
              </a:ext>
            </a:extLst>
          </p:cNvPr>
          <p:cNvCxnSpPr>
            <a:cxnSpLocks/>
            <a:stCxn id="167" idx="5"/>
            <a:endCxn id="169" idx="1"/>
          </p:cNvCxnSpPr>
          <p:nvPr/>
        </p:nvCxnSpPr>
        <p:spPr>
          <a:xfrm>
            <a:off x="6625084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A2AABB22-2F13-45B1-919D-288AFD8FEAD1}"/>
              </a:ext>
            </a:extLst>
          </p:cNvPr>
          <p:cNvCxnSpPr>
            <a:cxnSpLocks/>
            <a:stCxn id="168" idx="4"/>
            <a:endCxn id="171" idx="1"/>
          </p:cNvCxnSpPr>
          <p:nvPr/>
        </p:nvCxnSpPr>
        <p:spPr>
          <a:xfrm>
            <a:off x="8174170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D6466300-9759-41D6-8273-1834E125CC5D}"/>
              </a:ext>
            </a:extLst>
          </p:cNvPr>
          <p:cNvCxnSpPr>
            <a:cxnSpLocks/>
          </p:cNvCxnSpPr>
          <p:nvPr/>
        </p:nvCxnSpPr>
        <p:spPr>
          <a:xfrm flipV="1">
            <a:off x="7488975" y="1497911"/>
            <a:ext cx="1491116" cy="17663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2F32DCE3-4366-4569-857E-787486B70DF7}"/>
              </a:ext>
            </a:extLst>
          </p:cNvPr>
          <p:cNvCxnSpPr>
            <a:cxnSpLocks/>
            <a:stCxn id="169" idx="5"/>
            <a:endCxn id="171" idx="2"/>
          </p:cNvCxnSpPr>
          <p:nvPr/>
        </p:nvCxnSpPr>
        <p:spPr>
          <a:xfrm>
            <a:off x="7335139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接點 175">
            <a:extLst>
              <a:ext uri="{FF2B5EF4-FFF2-40B4-BE49-F238E27FC236}">
                <a16:creationId xmlns:a16="http://schemas.microsoft.com/office/drawing/2014/main" id="{578090C3-77A1-41A1-B23F-E35114B51281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 flipV="1">
            <a:off x="6812249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>
            <a:extLst>
              <a:ext uri="{FF2B5EF4-FFF2-40B4-BE49-F238E27FC236}">
                <a16:creationId xmlns:a16="http://schemas.microsoft.com/office/drawing/2014/main" id="{81D4796E-64CF-4212-ADBA-BB997A99EE05}"/>
              </a:ext>
            </a:extLst>
          </p:cNvPr>
          <p:cNvCxnSpPr>
            <a:cxnSpLocks/>
            <a:stCxn id="170" idx="0"/>
            <a:endCxn id="169" idx="3"/>
          </p:cNvCxnSpPr>
          <p:nvPr/>
        </p:nvCxnSpPr>
        <p:spPr>
          <a:xfrm flipV="1">
            <a:off x="6727085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29F9934C-75A0-4392-9B59-0483D1196BBE}"/>
              </a:ext>
            </a:extLst>
          </p:cNvPr>
          <p:cNvCxnSpPr>
            <a:cxnSpLocks/>
            <a:stCxn id="170" idx="0"/>
            <a:endCxn id="167" idx="4"/>
          </p:cNvCxnSpPr>
          <p:nvPr/>
        </p:nvCxnSpPr>
        <p:spPr>
          <a:xfrm flipH="1" flipV="1">
            <a:off x="6564864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F07FDD9A-6A6B-47ED-9C2E-B417385E8920}"/>
              </a:ext>
            </a:extLst>
          </p:cNvPr>
          <p:cNvCxnSpPr>
            <a:cxnSpLocks/>
            <a:stCxn id="168" idx="2"/>
            <a:endCxn id="167" idx="6"/>
          </p:cNvCxnSpPr>
          <p:nvPr/>
        </p:nvCxnSpPr>
        <p:spPr>
          <a:xfrm flipH="1">
            <a:off x="6650028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6CCC077-2E4A-409D-AC52-5D5F6E2087FE}"/>
              </a:ext>
            </a:extLst>
          </p:cNvPr>
          <p:cNvCxnSpPr>
            <a:cxnSpLocks/>
            <a:stCxn id="168" idx="3"/>
            <a:endCxn id="169" idx="7"/>
          </p:cNvCxnSpPr>
          <p:nvPr/>
        </p:nvCxnSpPr>
        <p:spPr>
          <a:xfrm flipH="1">
            <a:off x="7335139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4B58564D-701D-4705-9EAF-BD40491FD030}"/>
              </a:ext>
            </a:extLst>
          </p:cNvPr>
          <p:cNvCxnSpPr>
            <a:cxnSpLocks/>
          </p:cNvCxnSpPr>
          <p:nvPr/>
        </p:nvCxnSpPr>
        <p:spPr>
          <a:xfrm flipH="1" flipV="1">
            <a:off x="7282533" y="268050"/>
            <a:ext cx="62156" cy="93468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A7DF82F0-B81E-4530-BFA8-5BFF22CC9CE2}"/>
              </a:ext>
            </a:extLst>
          </p:cNvPr>
          <p:cNvCxnSpPr>
            <a:cxnSpLocks/>
          </p:cNvCxnSpPr>
          <p:nvPr/>
        </p:nvCxnSpPr>
        <p:spPr>
          <a:xfrm>
            <a:off x="6994344" y="475813"/>
            <a:ext cx="1465524" cy="168987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接點 182">
            <a:extLst>
              <a:ext uri="{FF2B5EF4-FFF2-40B4-BE49-F238E27FC236}">
                <a16:creationId xmlns:a16="http://schemas.microsoft.com/office/drawing/2014/main" id="{4DB83E39-908C-4078-9EF3-229579BB611B}"/>
              </a:ext>
            </a:extLst>
          </p:cNvPr>
          <p:cNvCxnSpPr>
            <a:cxnSpLocks/>
          </p:cNvCxnSpPr>
          <p:nvPr/>
        </p:nvCxnSpPr>
        <p:spPr>
          <a:xfrm>
            <a:off x="6275168" y="1535607"/>
            <a:ext cx="1828800" cy="129246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5B86537C-2C99-4062-90AA-6E24D287103E}"/>
              </a:ext>
            </a:extLst>
          </p:cNvPr>
          <p:cNvCxnSpPr>
            <a:cxnSpLocks/>
          </p:cNvCxnSpPr>
          <p:nvPr/>
        </p:nvCxnSpPr>
        <p:spPr>
          <a:xfrm>
            <a:off x="7532468" y="2045561"/>
            <a:ext cx="74952" cy="94265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D169D354-55FB-4FA4-9969-C0D08E63F0DF}"/>
              </a:ext>
            </a:extLst>
          </p:cNvPr>
          <p:cNvCxnSpPr>
            <a:cxnSpLocks/>
          </p:cNvCxnSpPr>
          <p:nvPr/>
        </p:nvCxnSpPr>
        <p:spPr>
          <a:xfrm flipH="1">
            <a:off x="7395366" y="1044566"/>
            <a:ext cx="899454" cy="179593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52BA7DA4-E5AE-4027-BCA2-6BBCA7B0C110}"/>
              </a:ext>
            </a:extLst>
          </p:cNvPr>
          <p:cNvCxnSpPr>
            <a:cxnSpLocks/>
          </p:cNvCxnSpPr>
          <p:nvPr/>
        </p:nvCxnSpPr>
        <p:spPr>
          <a:xfrm flipV="1">
            <a:off x="6319129" y="515311"/>
            <a:ext cx="1369876" cy="139836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D4FCC504-296C-4AF6-9117-A3D96EE003E0}"/>
              </a:ext>
            </a:extLst>
          </p:cNvPr>
          <p:cNvCxnSpPr>
            <a:cxnSpLocks/>
          </p:cNvCxnSpPr>
          <p:nvPr/>
        </p:nvCxnSpPr>
        <p:spPr>
          <a:xfrm flipV="1">
            <a:off x="6264387" y="1694690"/>
            <a:ext cx="753596" cy="33688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83D3B3FA-A6CD-4D39-8B70-27CAFB0D143D}"/>
              </a:ext>
            </a:extLst>
          </p:cNvPr>
          <p:cNvSpPr txBox="1"/>
          <p:nvPr/>
        </p:nvSpPr>
        <p:spPr>
          <a:xfrm>
            <a:off x="847673" y="3028890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Point Set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C252D53A-F4D9-4C66-A496-24C50C0396D7}"/>
              </a:ext>
            </a:extLst>
          </p:cNvPr>
          <p:cNvSpPr txBox="1"/>
          <p:nvPr/>
        </p:nvSpPr>
        <p:spPr>
          <a:xfrm>
            <a:off x="3189406" y="3028890"/>
            <a:ext cx="2788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Delaunay Triangulation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B0F10462-E2D6-4046-A332-B2FD78DB17E9}"/>
              </a:ext>
            </a:extLst>
          </p:cNvPr>
          <p:cNvSpPr txBox="1"/>
          <p:nvPr/>
        </p:nvSpPr>
        <p:spPr>
          <a:xfrm>
            <a:off x="6596622" y="3028890"/>
            <a:ext cx="207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 </a:t>
            </a:r>
            <a:r>
              <a:rPr lang="en-US" altLang="zh-TW" sz="20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Cicumcircle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52BB36BA-E974-4E91-9CE8-2A4E54FF1275}"/>
              </a:ext>
            </a:extLst>
          </p:cNvPr>
          <p:cNvSpPr/>
          <p:nvPr/>
        </p:nvSpPr>
        <p:spPr>
          <a:xfrm>
            <a:off x="9358226" y="269765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4" name="橢圓 203">
            <a:extLst>
              <a:ext uri="{FF2B5EF4-FFF2-40B4-BE49-F238E27FC236}">
                <a16:creationId xmlns:a16="http://schemas.microsoft.com/office/drawing/2014/main" id="{54AB9C10-61A1-4F0D-B5AC-5437DC27CFDE}"/>
              </a:ext>
            </a:extLst>
          </p:cNvPr>
          <p:cNvSpPr/>
          <p:nvPr/>
        </p:nvSpPr>
        <p:spPr>
          <a:xfrm>
            <a:off x="9573388" y="8323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5CF5F5AA-EB49-45F1-9355-436090EB6AA8}"/>
              </a:ext>
            </a:extLst>
          </p:cNvPr>
          <p:cNvSpPr/>
          <p:nvPr/>
        </p:nvSpPr>
        <p:spPr>
          <a:xfrm>
            <a:off x="11182694" y="774249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6EE2EF8D-33FB-4675-A889-0B7178161597}"/>
              </a:ext>
            </a:extLst>
          </p:cNvPr>
          <p:cNvSpPr/>
          <p:nvPr/>
        </p:nvSpPr>
        <p:spPr>
          <a:xfrm>
            <a:off x="10283443" y="160892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6620EE20-DC08-42E6-A0CB-AEF33BFE1B60}"/>
              </a:ext>
            </a:extLst>
          </p:cNvPr>
          <p:cNvSpPr/>
          <p:nvPr/>
        </p:nvSpPr>
        <p:spPr>
          <a:xfrm>
            <a:off x="9735609" y="2413562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ADC7F935-22BF-4C0B-9036-11454963C305}"/>
              </a:ext>
            </a:extLst>
          </p:cNvPr>
          <p:cNvSpPr/>
          <p:nvPr/>
        </p:nvSpPr>
        <p:spPr>
          <a:xfrm>
            <a:off x="11554292" y="235159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9" name="直線接點 208">
            <a:extLst>
              <a:ext uri="{FF2B5EF4-FFF2-40B4-BE49-F238E27FC236}">
                <a16:creationId xmlns:a16="http://schemas.microsoft.com/office/drawing/2014/main" id="{1284B754-5FB4-451F-AC99-B3C206304552}"/>
              </a:ext>
            </a:extLst>
          </p:cNvPr>
          <p:cNvCxnSpPr>
            <a:cxnSpLocks/>
            <a:stCxn id="204" idx="5"/>
            <a:endCxn id="206" idx="1"/>
          </p:cNvCxnSpPr>
          <p:nvPr/>
        </p:nvCxnSpPr>
        <p:spPr>
          <a:xfrm>
            <a:off x="9718773" y="977710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>
            <a:extLst>
              <a:ext uri="{FF2B5EF4-FFF2-40B4-BE49-F238E27FC236}">
                <a16:creationId xmlns:a16="http://schemas.microsoft.com/office/drawing/2014/main" id="{77189BA3-D4E5-4B2B-B33E-FDF3A22F03C2}"/>
              </a:ext>
            </a:extLst>
          </p:cNvPr>
          <p:cNvCxnSpPr>
            <a:cxnSpLocks/>
            <a:stCxn id="205" idx="4"/>
            <a:endCxn id="208" idx="1"/>
          </p:cNvCxnSpPr>
          <p:nvPr/>
        </p:nvCxnSpPr>
        <p:spPr>
          <a:xfrm>
            <a:off x="11267859" y="944578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>
            <a:extLst>
              <a:ext uri="{FF2B5EF4-FFF2-40B4-BE49-F238E27FC236}">
                <a16:creationId xmlns:a16="http://schemas.microsoft.com/office/drawing/2014/main" id="{D80F9860-85AB-45AF-B177-575A72DFD066}"/>
              </a:ext>
            </a:extLst>
          </p:cNvPr>
          <p:cNvCxnSpPr>
            <a:cxnSpLocks/>
          </p:cNvCxnSpPr>
          <p:nvPr/>
        </p:nvCxnSpPr>
        <p:spPr>
          <a:xfrm flipV="1">
            <a:off x="11090057" y="1497911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>
            <a:extLst>
              <a:ext uri="{FF2B5EF4-FFF2-40B4-BE49-F238E27FC236}">
                <a16:creationId xmlns:a16="http://schemas.microsoft.com/office/drawing/2014/main" id="{0BDC556E-95E7-4393-8F77-041652DD30B5}"/>
              </a:ext>
            </a:extLst>
          </p:cNvPr>
          <p:cNvCxnSpPr>
            <a:cxnSpLocks/>
            <a:stCxn id="206" idx="5"/>
            <a:endCxn id="208" idx="2"/>
          </p:cNvCxnSpPr>
          <p:nvPr/>
        </p:nvCxnSpPr>
        <p:spPr>
          <a:xfrm>
            <a:off x="10428828" y="1754310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D44D725E-9412-41DD-A0F3-7D86FC08883A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flipV="1">
            <a:off x="9905938" y="2436760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8FD8444D-2981-48B8-961D-AD427FC21B94}"/>
              </a:ext>
            </a:extLst>
          </p:cNvPr>
          <p:cNvCxnSpPr>
            <a:cxnSpLocks/>
            <a:stCxn id="207" idx="0"/>
            <a:endCxn id="206" idx="3"/>
          </p:cNvCxnSpPr>
          <p:nvPr/>
        </p:nvCxnSpPr>
        <p:spPr>
          <a:xfrm flipV="1">
            <a:off x="9820774" y="1754310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>
            <a:extLst>
              <a:ext uri="{FF2B5EF4-FFF2-40B4-BE49-F238E27FC236}">
                <a16:creationId xmlns:a16="http://schemas.microsoft.com/office/drawing/2014/main" id="{6B0A68A3-1D42-4E78-970C-FBD79FE7DA4E}"/>
              </a:ext>
            </a:extLst>
          </p:cNvPr>
          <p:cNvCxnSpPr>
            <a:cxnSpLocks/>
            <a:stCxn id="207" idx="0"/>
            <a:endCxn id="204" idx="4"/>
          </p:cNvCxnSpPr>
          <p:nvPr/>
        </p:nvCxnSpPr>
        <p:spPr>
          <a:xfrm flipH="1" flipV="1">
            <a:off x="9658553" y="1002654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17880820-AEC1-4B2F-AB23-7614E862675A}"/>
              </a:ext>
            </a:extLst>
          </p:cNvPr>
          <p:cNvCxnSpPr>
            <a:cxnSpLocks/>
            <a:stCxn id="205" idx="2"/>
            <a:endCxn id="204" idx="6"/>
          </p:cNvCxnSpPr>
          <p:nvPr/>
        </p:nvCxnSpPr>
        <p:spPr>
          <a:xfrm flipH="1">
            <a:off x="9743717" y="859414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C4382A32-3934-48F5-802D-26CD7A84EB06}"/>
              </a:ext>
            </a:extLst>
          </p:cNvPr>
          <p:cNvCxnSpPr>
            <a:cxnSpLocks/>
            <a:stCxn id="205" idx="3"/>
            <a:endCxn id="206" idx="7"/>
          </p:cNvCxnSpPr>
          <p:nvPr/>
        </p:nvCxnSpPr>
        <p:spPr>
          <a:xfrm flipH="1">
            <a:off x="10428828" y="919634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接點 217">
            <a:extLst>
              <a:ext uri="{FF2B5EF4-FFF2-40B4-BE49-F238E27FC236}">
                <a16:creationId xmlns:a16="http://schemas.microsoft.com/office/drawing/2014/main" id="{909746B8-BF0E-422B-87DD-A7BE72C744E9}"/>
              </a:ext>
            </a:extLst>
          </p:cNvPr>
          <p:cNvCxnSpPr>
            <a:cxnSpLocks/>
          </p:cNvCxnSpPr>
          <p:nvPr/>
        </p:nvCxnSpPr>
        <p:spPr>
          <a:xfrm flipH="1" flipV="1">
            <a:off x="10376221" y="268050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7BCB32D3-56C3-4EDF-9CF7-CD1DEBDC6589}"/>
              </a:ext>
            </a:extLst>
          </p:cNvPr>
          <p:cNvCxnSpPr>
            <a:cxnSpLocks/>
          </p:cNvCxnSpPr>
          <p:nvPr/>
        </p:nvCxnSpPr>
        <p:spPr>
          <a:xfrm>
            <a:off x="10398062" y="836216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接點 219">
            <a:extLst>
              <a:ext uri="{FF2B5EF4-FFF2-40B4-BE49-F238E27FC236}">
                <a16:creationId xmlns:a16="http://schemas.microsoft.com/office/drawing/2014/main" id="{B911BBC2-2680-47AF-B949-8DD2AFE4F7F1}"/>
              </a:ext>
            </a:extLst>
          </p:cNvPr>
          <p:cNvCxnSpPr>
            <a:cxnSpLocks/>
          </p:cNvCxnSpPr>
          <p:nvPr/>
        </p:nvCxnSpPr>
        <p:spPr>
          <a:xfrm>
            <a:off x="9582751" y="1709573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接點 220">
            <a:extLst>
              <a:ext uri="{FF2B5EF4-FFF2-40B4-BE49-F238E27FC236}">
                <a16:creationId xmlns:a16="http://schemas.microsoft.com/office/drawing/2014/main" id="{A1F251B5-3181-4F35-8C4B-43D0BDFE4D74}"/>
              </a:ext>
            </a:extLst>
          </p:cNvPr>
          <p:cNvCxnSpPr>
            <a:cxnSpLocks/>
          </p:cNvCxnSpPr>
          <p:nvPr/>
        </p:nvCxnSpPr>
        <p:spPr>
          <a:xfrm>
            <a:off x="10672339" y="2474155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接點 221">
            <a:extLst>
              <a:ext uri="{FF2B5EF4-FFF2-40B4-BE49-F238E27FC236}">
                <a16:creationId xmlns:a16="http://schemas.microsoft.com/office/drawing/2014/main" id="{29CE3A65-69E0-4BE5-846A-1B7238464514}"/>
              </a:ext>
            </a:extLst>
          </p:cNvPr>
          <p:cNvCxnSpPr>
            <a:cxnSpLocks/>
          </p:cNvCxnSpPr>
          <p:nvPr/>
        </p:nvCxnSpPr>
        <p:spPr>
          <a:xfrm flipH="1">
            <a:off x="10672339" y="1638351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接點 222">
            <a:extLst>
              <a:ext uri="{FF2B5EF4-FFF2-40B4-BE49-F238E27FC236}">
                <a16:creationId xmlns:a16="http://schemas.microsoft.com/office/drawing/2014/main" id="{2A773F22-EE27-41EE-AB8E-C4755D12995F}"/>
              </a:ext>
            </a:extLst>
          </p:cNvPr>
          <p:cNvCxnSpPr>
            <a:cxnSpLocks/>
          </p:cNvCxnSpPr>
          <p:nvPr/>
        </p:nvCxnSpPr>
        <p:spPr>
          <a:xfrm flipV="1">
            <a:off x="9581193" y="847139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接點 223">
            <a:extLst>
              <a:ext uri="{FF2B5EF4-FFF2-40B4-BE49-F238E27FC236}">
                <a16:creationId xmlns:a16="http://schemas.microsoft.com/office/drawing/2014/main" id="{CCE802A5-A6F4-4544-B385-19764CB40F39}"/>
              </a:ext>
            </a:extLst>
          </p:cNvPr>
          <p:cNvCxnSpPr>
            <a:cxnSpLocks/>
          </p:cNvCxnSpPr>
          <p:nvPr/>
        </p:nvCxnSpPr>
        <p:spPr>
          <a:xfrm flipV="1">
            <a:off x="9358076" y="1714182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0CF0FB71-69BD-4296-871C-CA3B159DEC93}"/>
              </a:ext>
            </a:extLst>
          </p:cNvPr>
          <p:cNvSpPr txBox="1"/>
          <p:nvPr/>
        </p:nvSpPr>
        <p:spPr>
          <a:xfrm>
            <a:off x="9752700" y="3028890"/>
            <a:ext cx="2001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Voronoi Polygon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8" name="橢圓 237">
            <a:extLst>
              <a:ext uri="{FF2B5EF4-FFF2-40B4-BE49-F238E27FC236}">
                <a16:creationId xmlns:a16="http://schemas.microsoft.com/office/drawing/2014/main" id="{A5CF8FCB-2E79-4D6A-9C2D-AA215129F780}"/>
              </a:ext>
            </a:extLst>
          </p:cNvPr>
          <p:cNvSpPr/>
          <p:nvPr/>
        </p:nvSpPr>
        <p:spPr>
          <a:xfrm>
            <a:off x="7279161" y="848054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9" name="橢圓 238">
            <a:extLst>
              <a:ext uri="{FF2B5EF4-FFF2-40B4-BE49-F238E27FC236}">
                <a16:creationId xmlns:a16="http://schemas.microsoft.com/office/drawing/2014/main" id="{0BEFA40B-98F7-4926-AE5C-12A504A9164A}"/>
              </a:ext>
            </a:extLst>
          </p:cNvPr>
          <p:cNvSpPr/>
          <p:nvPr/>
        </p:nvSpPr>
        <p:spPr>
          <a:xfrm>
            <a:off x="7947965" y="1575759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0" name="橢圓 239">
            <a:extLst>
              <a:ext uri="{FF2B5EF4-FFF2-40B4-BE49-F238E27FC236}">
                <a16:creationId xmlns:a16="http://schemas.microsoft.com/office/drawing/2014/main" id="{0B1216C7-C69E-4D25-9992-FA666677A59C}"/>
              </a:ext>
            </a:extLst>
          </p:cNvPr>
          <p:cNvSpPr/>
          <p:nvPr/>
        </p:nvSpPr>
        <p:spPr>
          <a:xfrm>
            <a:off x="7510118" y="2428990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1" name="橢圓 240">
            <a:extLst>
              <a:ext uri="{FF2B5EF4-FFF2-40B4-BE49-F238E27FC236}">
                <a16:creationId xmlns:a16="http://schemas.microsoft.com/office/drawing/2014/main" id="{0B50B43C-45C8-419E-A1BF-3138C6F00FC8}"/>
              </a:ext>
            </a:extLst>
          </p:cNvPr>
          <p:cNvSpPr/>
          <p:nvPr/>
        </p:nvSpPr>
        <p:spPr>
          <a:xfrm>
            <a:off x="6464000" y="1655293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3" name="箭號: 向右 242">
            <a:extLst>
              <a:ext uri="{FF2B5EF4-FFF2-40B4-BE49-F238E27FC236}">
                <a16:creationId xmlns:a16="http://schemas.microsoft.com/office/drawing/2014/main" id="{A7AE3077-2790-40B9-A15A-EE90E0140D5F}"/>
              </a:ext>
            </a:extLst>
          </p:cNvPr>
          <p:cNvSpPr/>
          <p:nvPr/>
        </p:nvSpPr>
        <p:spPr>
          <a:xfrm>
            <a:off x="2666774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4" name="箭號: 向右 243">
            <a:extLst>
              <a:ext uri="{FF2B5EF4-FFF2-40B4-BE49-F238E27FC236}">
                <a16:creationId xmlns:a16="http://schemas.microsoft.com/office/drawing/2014/main" id="{7975D631-456A-4A38-B0EB-83E0BC7C2C19}"/>
              </a:ext>
            </a:extLst>
          </p:cNvPr>
          <p:cNvSpPr/>
          <p:nvPr/>
        </p:nvSpPr>
        <p:spPr>
          <a:xfrm>
            <a:off x="5672398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5" name="箭號: 向右 244">
            <a:extLst>
              <a:ext uri="{FF2B5EF4-FFF2-40B4-BE49-F238E27FC236}">
                <a16:creationId xmlns:a16="http://schemas.microsoft.com/office/drawing/2014/main" id="{3B45F196-FCBA-4E71-BC89-E1A838C93784}"/>
              </a:ext>
            </a:extLst>
          </p:cNvPr>
          <p:cNvSpPr/>
          <p:nvPr/>
        </p:nvSpPr>
        <p:spPr>
          <a:xfrm>
            <a:off x="8823671" y="144853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58BAB51-ABE8-4610-B0DF-2E8D9336C028}"/>
              </a:ext>
            </a:extLst>
          </p:cNvPr>
          <p:cNvSpPr/>
          <p:nvPr/>
        </p:nvSpPr>
        <p:spPr>
          <a:xfrm>
            <a:off x="111760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3614D063-5E3A-4406-BD9B-8CC498DCFC52}"/>
              </a:ext>
            </a:extLst>
          </p:cNvPr>
          <p:cNvSpPr/>
          <p:nvPr/>
        </p:nvSpPr>
        <p:spPr>
          <a:xfrm>
            <a:off x="326922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32BD90D1-CB65-4802-8C54-AA06F589C788}"/>
              </a:ext>
            </a:extLst>
          </p:cNvPr>
          <p:cNvSpPr/>
          <p:nvPr/>
        </p:nvSpPr>
        <p:spPr>
          <a:xfrm>
            <a:off x="1936228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53146C2B-4A5B-4EEE-AF50-43135928D53E}"/>
              </a:ext>
            </a:extLst>
          </p:cNvPr>
          <p:cNvSpPr/>
          <p:nvPr/>
        </p:nvSpPr>
        <p:spPr>
          <a:xfrm>
            <a:off x="1036977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3A1C38D4-8347-4558-B070-21A74161D8C1}"/>
              </a:ext>
            </a:extLst>
          </p:cNvPr>
          <p:cNvSpPr/>
          <p:nvPr/>
        </p:nvSpPr>
        <p:spPr>
          <a:xfrm>
            <a:off x="489143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BA2909DD-4A84-40F6-82E5-B72A81E13D62}"/>
              </a:ext>
            </a:extLst>
          </p:cNvPr>
          <p:cNvSpPr/>
          <p:nvPr/>
        </p:nvSpPr>
        <p:spPr>
          <a:xfrm>
            <a:off x="2307826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B2BA6D8-AD43-4A74-B9B1-1E73DCF2B97E}"/>
              </a:ext>
            </a:extLst>
          </p:cNvPr>
          <p:cNvSpPr/>
          <p:nvPr/>
        </p:nvSpPr>
        <p:spPr>
          <a:xfrm>
            <a:off x="3189406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A824B741-EAEC-4A51-9F98-A6FA5747D60A}"/>
              </a:ext>
            </a:extLst>
          </p:cNvPr>
          <p:cNvSpPr/>
          <p:nvPr/>
        </p:nvSpPr>
        <p:spPr>
          <a:xfrm>
            <a:off x="3404568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682FCDF5-4C1C-4B6E-BB82-D76B9A917DF1}"/>
              </a:ext>
            </a:extLst>
          </p:cNvPr>
          <p:cNvSpPr/>
          <p:nvPr/>
        </p:nvSpPr>
        <p:spPr>
          <a:xfrm>
            <a:off x="5013874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C5E999E8-C598-4546-8CC6-2374AA7C453C}"/>
              </a:ext>
            </a:extLst>
          </p:cNvPr>
          <p:cNvSpPr/>
          <p:nvPr/>
        </p:nvSpPr>
        <p:spPr>
          <a:xfrm>
            <a:off x="4114623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C6B65291-C143-4C0E-82D6-76CA4B249AAF}"/>
              </a:ext>
            </a:extLst>
          </p:cNvPr>
          <p:cNvSpPr/>
          <p:nvPr/>
        </p:nvSpPr>
        <p:spPr>
          <a:xfrm>
            <a:off x="3566789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C11C2F56-5BC7-4753-AE4F-ABB37F56DDFE}"/>
              </a:ext>
            </a:extLst>
          </p:cNvPr>
          <p:cNvSpPr/>
          <p:nvPr/>
        </p:nvSpPr>
        <p:spPr>
          <a:xfrm>
            <a:off x="5385472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9409A5CA-A70F-4E38-AFC1-B666863FE814}"/>
              </a:ext>
            </a:extLst>
          </p:cNvPr>
          <p:cNvCxnSpPr>
            <a:cxnSpLocks/>
            <a:stCxn id="110" idx="5"/>
            <a:endCxn id="112" idx="1"/>
          </p:cNvCxnSpPr>
          <p:nvPr/>
        </p:nvCxnSpPr>
        <p:spPr>
          <a:xfrm>
            <a:off x="3549953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4479168C-FFBA-4698-97FC-4966F4791059}"/>
              </a:ext>
            </a:extLst>
          </p:cNvPr>
          <p:cNvCxnSpPr>
            <a:cxnSpLocks/>
            <a:stCxn id="111" idx="4"/>
            <a:endCxn id="114" idx="1"/>
          </p:cNvCxnSpPr>
          <p:nvPr/>
        </p:nvCxnSpPr>
        <p:spPr>
          <a:xfrm>
            <a:off x="5099039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A22C62BE-F699-404B-B111-2E7EDB23DD0B}"/>
              </a:ext>
            </a:extLst>
          </p:cNvPr>
          <p:cNvCxnSpPr>
            <a:cxnSpLocks/>
            <a:stCxn id="112" idx="5"/>
            <a:endCxn id="114" idx="2"/>
          </p:cNvCxnSpPr>
          <p:nvPr/>
        </p:nvCxnSpPr>
        <p:spPr>
          <a:xfrm>
            <a:off x="4260008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3633FA45-B02A-4EDA-B93B-9A8B92797E77}"/>
              </a:ext>
            </a:extLst>
          </p:cNvPr>
          <p:cNvCxnSpPr>
            <a:cxnSpLocks/>
            <a:stCxn id="113" idx="6"/>
            <a:endCxn id="114" idx="2"/>
          </p:cNvCxnSpPr>
          <p:nvPr/>
        </p:nvCxnSpPr>
        <p:spPr>
          <a:xfrm flipV="1">
            <a:off x="3737118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4775E52F-B716-4A62-B418-8958CEEA97AF}"/>
              </a:ext>
            </a:extLst>
          </p:cNvPr>
          <p:cNvCxnSpPr>
            <a:cxnSpLocks/>
            <a:stCxn id="113" idx="0"/>
            <a:endCxn id="112" idx="3"/>
          </p:cNvCxnSpPr>
          <p:nvPr/>
        </p:nvCxnSpPr>
        <p:spPr>
          <a:xfrm flipV="1">
            <a:off x="3651954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1A0F002F-B470-46F3-8EDF-BA46E72510AA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H="1" flipV="1">
            <a:off x="3489733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>
            <a:extLst>
              <a:ext uri="{FF2B5EF4-FFF2-40B4-BE49-F238E27FC236}">
                <a16:creationId xmlns:a16="http://schemas.microsoft.com/office/drawing/2014/main" id="{097CB127-70BA-42A6-8FC6-E7BD9C581800}"/>
              </a:ext>
            </a:extLst>
          </p:cNvPr>
          <p:cNvCxnSpPr>
            <a:cxnSpLocks/>
            <a:stCxn id="111" idx="2"/>
            <a:endCxn id="110" idx="6"/>
          </p:cNvCxnSpPr>
          <p:nvPr/>
        </p:nvCxnSpPr>
        <p:spPr>
          <a:xfrm flipH="1">
            <a:off x="3574897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9B337160-71CE-4C3C-B44D-A98CC10915A0}"/>
              </a:ext>
            </a:extLst>
          </p:cNvPr>
          <p:cNvCxnSpPr>
            <a:cxnSpLocks/>
            <a:stCxn id="111" idx="3"/>
            <a:endCxn id="112" idx="7"/>
          </p:cNvCxnSpPr>
          <p:nvPr/>
        </p:nvCxnSpPr>
        <p:spPr>
          <a:xfrm flipH="1">
            <a:off x="4260008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C8D27C3F-1031-45BA-A002-F49FE994556A}"/>
              </a:ext>
            </a:extLst>
          </p:cNvPr>
          <p:cNvSpPr/>
          <p:nvPr/>
        </p:nvSpPr>
        <p:spPr>
          <a:xfrm>
            <a:off x="6264537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28A00915-4ECB-438F-A057-6AF8B9C66118}"/>
              </a:ext>
            </a:extLst>
          </p:cNvPr>
          <p:cNvSpPr/>
          <p:nvPr/>
        </p:nvSpPr>
        <p:spPr>
          <a:xfrm>
            <a:off x="6479699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F0E3BE0B-CDC7-4798-9FD1-B208F39AB566}"/>
              </a:ext>
            </a:extLst>
          </p:cNvPr>
          <p:cNvSpPr/>
          <p:nvPr/>
        </p:nvSpPr>
        <p:spPr>
          <a:xfrm>
            <a:off x="8089005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DA6E108C-91E2-47C3-BC3D-4F6B225A30A0}"/>
              </a:ext>
            </a:extLst>
          </p:cNvPr>
          <p:cNvSpPr/>
          <p:nvPr/>
        </p:nvSpPr>
        <p:spPr>
          <a:xfrm>
            <a:off x="7189754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D8A4CB22-0276-488B-9BC4-9314560B131D}"/>
              </a:ext>
            </a:extLst>
          </p:cNvPr>
          <p:cNvSpPr/>
          <p:nvPr/>
        </p:nvSpPr>
        <p:spPr>
          <a:xfrm>
            <a:off x="6641920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B48BE366-8C8D-4745-B67D-EFCD895517F2}"/>
              </a:ext>
            </a:extLst>
          </p:cNvPr>
          <p:cNvSpPr/>
          <p:nvPr/>
        </p:nvSpPr>
        <p:spPr>
          <a:xfrm>
            <a:off x="8460603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D843FD2C-859A-497C-A45D-68B940E87E04}"/>
              </a:ext>
            </a:extLst>
          </p:cNvPr>
          <p:cNvCxnSpPr>
            <a:cxnSpLocks/>
            <a:stCxn id="124" idx="5"/>
            <a:endCxn id="126" idx="1"/>
          </p:cNvCxnSpPr>
          <p:nvPr/>
        </p:nvCxnSpPr>
        <p:spPr>
          <a:xfrm>
            <a:off x="6625084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A33B8774-1566-4F59-ACB7-53625C4B5EB3}"/>
              </a:ext>
            </a:extLst>
          </p:cNvPr>
          <p:cNvCxnSpPr>
            <a:cxnSpLocks/>
            <a:stCxn id="125" idx="4"/>
            <a:endCxn id="128" idx="1"/>
          </p:cNvCxnSpPr>
          <p:nvPr/>
        </p:nvCxnSpPr>
        <p:spPr>
          <a:xfrm>
            <a:off x="8174170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4282D494-FCAB-4149-90AF-33D557DBBEC4}"/>
              </a:ext>
            </a:extLst>
          </p:cNvPr>
          <p:cNvCxnSpPr>
            <a:cxnSpLocks/>
          </p:cNvCxnSpPr>
          <p:nvPr/>
        </p:nvCxnSpPr>
        <p:spPr>
          <a:xfrm flipV="1">
            <a:off x="7488975" y="5305713"/>
            <a:ext cx="1491116" cy="17663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99F070D3-A259-4702-AB9B-C6F59631789D}"/>
              </a:ext>
            </a:extLst>
          </p:cNvPr>
          <p:cNvCxnSpPr>
            <a:cxnSpLocks/>
            <a:stCxn id="126" idx="5"/>
            <a:endCxn id="128" idx="2"/>
          </p:cNvCxnSpPr>
          <p:nvPr/>
        </p:nvCxnSpPr>
        <p:spPr>
          <a:xfrm>
            <a:off x="7335139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>
            <a:extLst>
              <a:ext uri="{FF2B5EF4-FFF2-40B4-BE49-F238E27FC236}">
                <a16:creationId xmlns:a16="http://schemas.microsoft.com/office/drawing/2014/main" id="{2B4DF409-B867-4161-BD41-EB55E025E158}"/>
              </a:ext>
            </a:extLst>
          </p:cNvPr>
          <p:cNvCxnSpPr>
            <a:cxnSpLocks/>
            <a:stCxn id="127" idx="6"/>
            <a:endCxn id="128" idx="2"/>
          </p:cNvCxnSpPr>
          <p:nvPr/>
        </p:nvCxnSpPr>
        <p:spPr>
          <a:xfrm flipV="1">
            <a:off x="6812249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D55132AD-710B-431A-97F3-6A2E4DA3E28A}"/>
              </a:ext>
            </a:extLst>
          </p:cNvPr>
          <p:cNvCxnSpPr>
            <a:cxnSpLocks/>
            <a:stCxn id="127" idx="0"/>
            <a:endCxn id="126" idx="3"/>
          </p:cNvCxnSpPr>
          <p:nvPr/>
        </p:nvCxnSpPr>
        <p:spPr>
          <a:xfrm flipV="1">
            <a:off x="6727085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>
            <a:extLst>
              <a:ext uri="{FF2B5EF4-FFF2-40B4-BE49-F238E27FC236}">
                <a16:creationId xmlns:a16="http://schemas.microsoft.com/office/drawing/2014/main" id="{AA79D275-4D22-46E5-8A4A-D9413476E082}"/>
              </a:ext>
            </a:extLst>
          </p:cNvPr>
          <p:cNvCxnSpPr>
            <a:cxnSpLocks/>
            <a:stCxn id="127" idx="0"/>
            <a:endCxn id="124" idx="4"/>
          </p:cNvCxnSpPr>
          <p:nvPr/>
        </p:nvCxnSpPr>
        <p:spPr>
          <a:xfrm flipH="1" flipV="1">
            <a:off x="6564864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C3F6A3B7-93E1-4081-A4A7-580A436DE7CB}"/>
              </a:ext>
            </a:extLst>
          </p:cNvPr>
          <p:cNvCxnSpPr>
            <a:cxnSpLocks/>
            <a:stCxn id="125" idx="2"/>
            <a:endCxn id="124" idx="6"/>
          </p:cNvCxnSpPr>
          <p:nvPr/>
        </p:nvCxnSpPr>
        <p:spPr>
          <a:xfrm flipH="1">
            <a:off x="6650028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EFCA9A42-7B68-4064-8023-4BA4AD74706C}"/>
              </a:ext>
            </a:extLst>
          </p:cNvPr>
          <p:cNvCxnSpPr>
            <a:cxnSpLocks/>
            <a:stCxn id="125" idx="3"/>
            <a:endCxn id="126" idx="7"/>
          </p:cNvCxnSpPr>
          <p:nvPr/>
        </p:nvCxnSpPr>
        <p:spPr>
          <a:xfrm flipH="1">
            <a:off x="7335139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0276249C-C87A-41E3-A7FA-13B08B060198}"/>
              </a:ext>
            </a:extLst>
          </p:cNvPr>
          <p:cNvCxnSpPr>
            <a:cxnSpLocks/>
          </p:cNvCxnSpPr>
          <p:nvPr/>
        </p:nvCxnSpPr>
        <p:spPr>
          <a:xfrm flipH="1" flipV="1">
            <a:off x="7282533" y="4075852"/>
            <a:ext cx="62156" cy="93468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C8AF07B6-B1FC-45DD-8053-5AC24A245352}"/>
              </a:ext>
            </a:extLst>
          </p:cNvPr>
          <p:cNvCxnSpPr>
            <a:cxnSpLocks/>
          </p:cNvCxnSpPr>
          <p:nvPr/>
        </p:nvCxnSpPr>
        <p:spPr>
          <a:xfrm>
            <a:off x="6994344" y="4283615"/>
            <a:ext cx="1465524" cy="168987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>
            <a:extLst>
              <a:ext uri="{FF2B5EF4-FFF2-40B4-BE49-F238E27FC236}">
                <a16:creationId xmlns:a16="http://schemas.microsoft.com/office/drawing/2014/main" id="{EC37DAAD-7C7E-42BB-92B8-E6E95ECD4067}"/>
              </a:ext>
            </a:extLst>
          </p:cNvPr>
          <p:cNvCxnSpPr>
            <a:cxnSpLocks/>
          </p:cNvCxnSpPr>
          <p:nvPr/>
        </p:nvCxnSpPr>
        <p:spPr>
          <a:xfrm>
            <a:off x="6275168" y="5343409"/>
            <a:ext cx="1828800" cy="129246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4BF02B6E-0209-467B-98E0-9FF0058A17BF}"/>
              </a:ext>
            </a:extLst>
          </p:cNvPr>
          <p:cNvCxnSpPr>
            <a:cxnSpLocks/>
          </p:cNvCxnSpPr>
          <p:nvPr/>
        </p:nvCxnSpPr>
        <p:spPr>
          <a:xfrm>
            <a:off x="7532468" y="5853363"/>
            <a:ext cx="74952" cy="94265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887F57AA-40F2-404B-80A2-186DFEC8223B}"/>
              </a:ext>
            </a:extLst>
          </p:cNvPr>
          <p:cNvCxnSpPr>
            <a:cxnSpLocks/>
          </p:cNvCxnSpPr>
          <p:nvPr/>
        </p:nvCxnSpPr>
        <p:spPr>
          <a:xfrm flipH="1">
            <a:off x="7395366" y="4852368"/>
            <a:ext cx="899454" cy="179593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86EB46C5-8871-43F7-A0B6-C86CE2C3A225}"/>
              </a:ext>
            </a:extLst>
          </p:cNvPr>
          <p:cNvCxnSpPr>
            <a:cxnSpLocks/>
          </p:cNvCxnSpPr>
          <p:nvPr/>
        </p:nvCxnSpPr>
        <p:spPr>
          <a:xfrm flipV="1">
            <a:off x="6319129" y="4323113"/>
            <a:ext cx="1369876" cy="139836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D59C9118-B23B-49D4-9548-3EB82E55D615}"/>
              </a:ext>
            </a:extLst>
          </p:cNvPr>
          <p:cNvCxnSpPr>
            <a:cxnSpLocks/>
          </p:cNvCxnSpPr>
          <p:nvPr/>
        </p:nvCxnSpPr>
        <p:spPr>
          <a:xfrm flipV="1">
            <a:off x="6264387" y="5502492"/>
            <a:ext cx="753596" cy="33688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914CE5C6-4850-43D8-BD0A-F55873B136A0}"/>
              </a:ext>
            </a:extLst>
          </p:cNvPr>
          <p:cNvSpPr txBox="1"/>
          <p:nvPr/>
        </p:nvSpPr>
        <p:spPr>
          <a:xfrm>
            <a:off x="957478" y="68366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點集合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5545EB8E-8022-41E6-A7A2-D512C34A3F40}"/>
              </a:ext>
            </a:extLst>
          </p:cNvPr>
          <p:cNvSpPr txBox="1"/>
          <p:nvPr/>
        </p:nvSpPr>
        <p:spPr>
          <a:xfrm>
            <a:off x="3827761" y="68366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建立三角形</a:t>
            </a: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315A60B0-56C2-4FB4-A308-057EF0C18433}"/>
              </a:ext>
            </a:extLst>
          </p:cNvPr>
          <p:cNvSpPr txBox="1"/>
          <p:nvPr/>
        </p:nvSpPr>
        <p:spPr>
          <a:xfrm>
            <a:off x="6617405" y="68366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尋找三角形外心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75A91ADA-318C-4577-BA78-09F46FD55294}"/>
              </a:ext>
            </a:extLst>
          </p:cNvPr>
          <p:cNvSpPr/>
          <p:nvPr/>
        </p:nvSpPr>
        <p:spPr>
          <a:xfrm>
            <a:off x="9358226" y="4077567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E3741631-7A48-44A0-9604-BF0DAE29196A}"/>
              </a:ext>
            </a:extLst>
          </p:cNvPr>
          <p:cNvSpPr/>
          <p:nvPr/>
        </p:nvSpPr>
        <p:spPr>
          <a:xfrm>
            <a:off x="9573388" y="46401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EC83F702-56BC-49A6-8D45-F1E0572A38A2}"/>
              </a:ext>
            </a:extLst>
          </p:cNvPr>
          <p:cNvSpPr/>
          <p:nvPr/>
        </p:nvSpPr>
        <p:spPr>
          <a:xfrm>
            <a:off x="11182694" y="458205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B329315A-04FF-4D83-B018-9D7E9BBC517B}"/>
              </a:ext>
            </a:extLst>
          </p:cNvPr>
          <p:cNvSpPr/>
          <p:nvPr/>
        </p:nvSpPr>
        <p:spPr>
          <a:xfrm>
            <a:off x="10283443" y="541672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8" name="橢圓 187">
            <a:extLst>
              <a:ext uri="{FF2B5EF4-FFF2-40B4-BE49-F238E27FC236}">
                <a16:creationId xmlns:a16="http://schemas.microsoft.com/office/drawing/2014/main" id="{3CA7AB7C-082A-4D93-ADF8-C2FF381EC4DD}"/>
              </a:ext>
            </a:extLst>
          </p:cNvPr>
          <p:cNvSpPr/>
          <p:nvPr/>
        </p:nvSpPr>
        <p:spPr>
          <a:xfrm>
            <a:off x="9735609" y="6221364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9" name="橢圓 188">
            <a:extLst>
              <a:ext uri="{FF2B5EF4-FFF2-40B4-BE49-F238E27FC236}">
                <a16:creationId xmlns:a16="http://schemas.microsoft.com/office/drawing/2014/main" id="{C6DC79F9-FA47-4D27-A5D0-82C4F7300FD4}"/>
              </a:ext>
            </a:extLst>
          </p:cNvPr>
          <p:cNvSpPr/>
          <p:nvPr/>
        </p:nvSpPr>
        <p:spPr>
          <a:xfrm>
            <a:off x="11554292" y="6159397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id="{C6C7781A-A06D-4900-AF24-51939B47C37C}"/>
              </a:ext>
            </a:extLst>
          </p:cNvPr>
          <p:cNvCxnSpPr>
            <a:cxnSpLocks/>
            <a:stCxn id="163" idx="5"/>
            <a:endCxn id="165" idx="1"/>
          </p:cNvCxnSpPr>
          <p:nvPr/>
        </p:nvCxnSpPr>
        <p:spPr>
          <a:xfrm>
            <a:off x="9718773" y="4785512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925ED1C9-5EC2-48E8-B1C2-3F9ABFD71B83}"/>
              </a:ext>
            </a:extLst>
          </p:cNvPr>
          <p:cNvCxnSpPr>
            <a:cxnSpLocks/>
            <a:stCxn id="164" idx="4"/>
            <a:endCxn id="189" idx="1"/>
          </p:cNvCxnSpPr>
          <p:nvPr/>
        </p:nvCxnSpPr>
        <p:spPr>
          <a:xfrm>
            <a:off x="11267859" y="4752380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D42B0621-5F9B-4DA0-9A9D-5DFF401AD718}"/>
              </a:ext>
            </a:extLst>
          </p:cNvPr>
          <p:cNvCxnSpPr>
            <a:cxnSpLocks/>
          </p:cNvCxnSpPr>
          <p:nvPr/>
        </p:nvCxnSpPr>
        <p:spPr>
          <a:xfrm flipV="1">
            <a:off x="11090057" y="5305713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68A5DA15-EC16-4CF8-84A6-3CA2F7C040F8}"/>
              </a:ext>
            </a:extLst>
          </p:cNvPr>
          <p:cNvCxnSpPr>
            <a:cxnSpLocks/>
            <a:stCxn id="165" idx="5"/>
            <a:endCxn id="189" idx="2"/>
          </p:cNvCxnSpPr>
          <p:nvPr/>
        </p:nvCxnSpPr>
        <p:spPr>
          <a:xfrm>
            <a:off x="10428828" y="5562112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>
            <a:extLst>
              <a:ext uri="{FF2B5EF4-FFF2-40B4-BE49-F238E27FC236}">
                <a16:creationId xmlns:a16="http://schemas.microsoft.com/office/drawing/2014/main" id="{AA287117-978B-4086-A89D-FB83F553943F}"/>
              </a:ext>
            </a:extLst>
          </p:cNvPr>
          <p:cNvCxnSpPr>
            <a:cxnSpLocks/>
            <a:stCxn id="188" idx="6"/>
            <a:endCxn id="189" idx="2"/>
          </p:cNvCxnSpPr>
          <p:nvPr/>
        </p:nvCxnSpPr>
        <p:spPr>
          <a:xfrm flipV="1">
            <a:off x="9905938" y="6244562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7678594F-CB7B-4A81-8BEC-A9E2CE42764D}"/>
              </a:ext>
            </a:extLst>
          </p:cNvPr>
          <p:cNvCxnSpPr>
            <a:cxnSpLocks/>
            <a:stCxn id="188" idx="0"/>
            <a:endCxn id="165" idx="3"/>
          </p:cNvCxnSpPr>
          <p:nvPr/>
        </p:nvCxnSpPr>
        <p:spPr>
          <a:xfrm flipV="1">
            <a:off x="9820774" y="5562112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>
            <a:extLst>
              <a:ext uri="{FF2B5EF4-FFF2-40B4-BE49-F238E27FC236}">
                <a16:creationId xmlns:a16="http://schemas.microsoft.com/office/drawing/2014/main" id="{294FBEFA-4048-440A-9845-7A9CAEE4D1A4}"/>
              </a:ext>
            </a:extLst>
          </p:cNvPr>
          <p:cNvCxnSpPr>
            <a:cxnSpLocks/>
            <a:stCxn id="188" idx="0"/>
            <a:endCxn id="163" idx="4"/>
          </p:cNvCxnSpPr>
          <p:nvPr/>
        </p:nvCxnSpPr>
        <p:spPr>
          <a:xfrm flipH="1" flipV="1">
            <a:off x="9658553" y="4810456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7209E4D7-9664-42BE-9753-BFD543D25880}"/>
              </a:ext>
            </a:extLst>
          </p:cNvPr>
          <p:cNvCxnSpPr>
            <a:cxnSpLocks/>
            <a:stCxn id="164" idx="2"/>
            <a:endCxn id="163" idx="6"/>
          </p:cNvCxnSpPr>
          <p:nvPr/>
        </p:nvCxnSpPr>
        <p:spPr>
          <a:xfrm flipH="1">
            <a:off x="9743717" y="4667216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>
            <a:extLst>
              <a:ext uri="{FF2B5EF4-FFF2-40B4-BE49-F238E27FC236}">
                <a16:creationId xmlns:a16="http://schemas.microsoft.com/office/drawing/2014/main" id="{5BEE395A-B70D-44C9-9346-25F9D2C00484}"/>
              </a:ext>
            </a:extLst>
          </p:cNvPr>
          <p:cNvCxnSpPr>
            <a:cxnSpLocks/>
            <a:stCxn id="164" idx="3"/>
            <a:endCxn id="165" idx="7"/>
          </p:cNvCxnSpPr>
          <p:nvPr/>
        </p:nvCxnSpPr>
        <p:spPr>
          <a:xfrm flipH="1">
            <a:off x="10428828" y="4727436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>
            <a:extLst>
              <a:ext uri="{FF2B5EF4-FFF2-40B4-BE49-F238E27FC236}">
                <a16:creationId xmlns:a16="http://schemas.microsoft.com/office/drawing/2014/main" id="{64ADE5AD-EF48-44E3-8D6D-AC688CF9DB88}"/>
              </a:ext>
            </a:extLst>
          </p:cNvPr>
          <p:cNvCxnSpPr>
            <a:cxnSpLocks/>
          </p:cNvCxnSpPr>
          <p:nvPr/>
        </p:nvCxnSpPr>
        <p:spPr>
          <a:xfrm flipH="1" flipV="1">
            <a:off x="10376221" y="4075852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B07DDD60-1E99-49EB-B974-F0693DB0AE7B}"/>
              </a:ext>
            </a:extLst>
          </p:cNvPr>
          <p:cNvCxnSpPr>
            <a:cxnSpLocks/>
          </p:cNvCxnSpPr>
          <p:nvPr/>
        </p:nvCxnSpPr>
        <p:spPr>
          <a:xfrm>
            <a:off x="10398062" y="4644018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3C2563A6-150A-4E1C-BD4D-864FEDBBC2C5}"/>
              </a:ext>
            </a:extLst>
          </p:cNvPr>
          <p:cNvCxnSpPr>
            <a:cxnSpLocks/>
          </p:cNvCxnSpPr>
          <p:nvPr/>
        </p:nvCxnSpPr>
        <p:spPr>
          <a:xfrm>
            <a:off x="9582751" y="5517375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接點 227">
            <a:extLst>
              <a:ext uri="{FF2B5EF4-FFF2-40B4-BE49-F238E27FC236}">
                <a16:creationId xmlns:a16="http://schemas.microsoft.com/office/drawing/2014/main" id="{C74A056F-8661-469E-93DD-BBF29DB21DD7}"/>
              </a:ext>
            </a:extLst>
          </p:cNvPr>
          <p:cNvCxnSpPr>
            <a:cxnSpLocks/>
          </p:cNvCxnSpPr>
          <p:nvPr/>
        </p:nvCxnSpPr>
        <p:spPr>
          <a:xfrm>
            <a:off x="10672339" y="6281957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F3ABF433-3D8F-458D-A708-E9F2EFFF14C7}"/>
              </a:ext>
            </a:extLst>
          </p:cNvPr>
          <p:cNvCxnSpPr>
            <a:cxnSpLocks/>
          </p:cNvCxnSpPr>
          <p:nvPr/>
        </p:nvCxnSpPr>
        <p:spPr>
          <a:xfrm flipH="1">
            <a:off x="10672339" y="5446153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接點 229">
            <a:extLst>
              <a:ext uri="{FF2B5EF4-FFF2-40B4-BE49-F238E27FC236}">
                <a16:creationId xmlns:a16="http://schemas.microsoft.com/office/drawing/2014/main" id="{13093259-608F-4966-951A-1795110F295F}"/>
              </a:ext>
            </a:extLst>
          </p:cNvPr>
          <p:cNvCxnSpPr>
            <a:cxnSpLocks/>
          </p:cNvCxnSpPr>
          <p:nvPr/>
        </p:nvCxnSpPr>
        <p:spPr>
          <a:xfrm flipV="1">
            <a:off x="9581193" y="4654941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線接點 230">
            <a:extLst>
              <a:ext uri="{FF2B5EF4-FFF2-40B4-BE49-F238E27FC236}">
                <a16:creationId xmlns:a16="http://schemas.microsoft.com/office/drawing/2014/main" id="{4C33911E-6260-45C1-89E8-938BABB1BF30}"/>
              </a:ext>
            </a:extLst>
          </p:cNvPr>
          <p:cNvCxnSpPr>
            <a:cxnSpLocks/>
          </p:cNvCxnSpPr>
          <p:nvPr/>
        </p:nvCxnSpPr>
        <p:spPr>
          <a:xfrm flipV="1">
            <a:off x="9358076" y="5521984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文字方塊 231">
            <a:extLst>
              <a:ext uri="{FF2B5EF4-FFF2-40B4-BE49-F238E27FC236}">
                <a16:creationId xmlns:a16="http://schemas.microsoft.com/office/drawing/2014/main" id="{155797E9-0B19-47DB-A1B3-6AF7A5241094}"/>
              </a:ext>
            </a:extLst>
          </p:cNvPr>
          <p:cNvSpPr txBox="1"/>
          <p:nvPr/>
        </p:nvSpPr>
        <p:spPr>
          <a:xfrm>
            <a:off x="9927157" y="68366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沃羅諾伊圖</a:t>
            </a:r>
          </a:p>
        </p:txBody>
      </p:sp>
      <p:sp>
        <p:nvSpPr>
          <p:cNvPr id="233" name="橢圓 232">
            <a:extLst>
              <a:ext uri="{FF2B5EF4-FFF2-40B4-BE49-F238E27FC236}">
                <a16:creationId xmlns:a16="http://schemas.microsoft.com/office/drawing/2014/main" id="{2D466D28-0D13-4F49-B74C-AA644B5EEE35}"/>
              </a:ext>
            </a:extLst>
          </p:cNvPr>
          <p:cNvSpPr/>
          <p:nvPr/>
        </p:nvSpPr>
        <p:spPr>
          <a:xfrm>
            <a:off x="7279161" y="4655856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4" name="橢圓 233">
            <a:extLst>
              <a:ext uri="{FF2B5EF4-FFF2-40B4-BE49-F238E27FC236}">
                <a16:creationId xmlns:a16="http://schemas.microsoft.com/office/drawing/2014/main" id="{C1B64394-4738-41AE-9C6B-08DEF14A7CE2}"/>
              </a:ext>
            </a:extLst>
          </p:cNvPr>
          <p:cNvSpPr/>
          <p:nvPr/>
        </p:nvSpPr>
        <p:spPr>
          <a:xfrm>
            <a:off x="7947965" y="5383561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5" name="橢圓 234">
            <a:extLst>
              <a:ext uri="{FF2B5EF4-FFF2-40B4-BE49-F238E27FC236}">
                <a16:creationId xmlns:a16="http://schemas.microsoft.com/office/drawing/2014/main" id="{DAA223E4-0CAA-4167-BF6A-E1176E98FE8B}"/>
              </a:ext>
            </a:extLst>
          </p:cNvPr>
          <p:cNvSpPr/>
          <p:nvPr/>
        </p:nvSpPr>
        <p:spPr>
          <a:xfrm>
            <a:off x="7510118" y="6236792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6" name="橢圓 235">
            <a:extLst>
              <a:ext uri="{FF2B5EF4-FFF2-40B4-BE49-F238E27FC236}">
                <a16:creationId xmlns:a16="http://schemas.microsoft.com/office/drawing/2014/main" id="{06FCAC3A-005E-4AC8-ADA8-C667F8A509EB}"/>
              </a:ext>
            </a:extLst>
          </p:cNvPr>
          <p:cNvSpPr/>
          <p:nvPr/>
        </p:nvSpPr>
        <p:spPr>
          <a:xfrm>
            <a:off x="6464000" y="5463095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7" name="箭號: 向右 236">
            <a:extLst>
              <a:ext uri="{FF2B5EF4-FFF2-40B4-BE49-F238E27FC236}">
                <a16:creationId xmlns:a16="http://schemas.microsoft.com/office/drawing/2014/main" id="{1331F274-B4D1-4697-8F74-124F0DC2C6CD}"/>
              </a:ext>
            </a:extLst>
          </p:cNvPr>
          <p:cNvSpPr/>
          <p:nvPr/>
        </p:nvSpPr>
        <p:spPr>
          <a:xfrm>
            <a:off x="2666774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2" name="箭號: 向右 241">
            <a:extLst>
              <a:ext uri="{FF2B5EF4-FFF2-40B4-BE49-F238E27FC236}">
                <a16:creationId xmlns:a16="http://schemas.microsoft.com/office/drawing/2014/main" id="{1BBE6980-CC53-47DD-A6D6-D6EA9E3C321C}"/>
              </a:ext>
            </a:extLst>
          </p:cNvPr>
          <p:cNvSpPr/>
          <p:nvPr/>
        </p:nvSpPr>
        <p:spPr>
          <a:xfrm>
            <a:off x="5672398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6" name="箭號: 向右 245">
            <a:extLst>
              <a:ext uri="{FF2B5EF4-FFF2-40B4-BE49-F238E27FC236}">
                <a16:creationId xmlns:a16="http://schemas.microsoft.com/office/drawing/2014/main" id="{CA142C7F-120B-4005-AED0-AF75485908D2}"/>
              </a:ext>
            </a:extLst>
          </p:cNvPr>
          <p:cNvSpPr/>
          <p:nvPr/>
        </p:nvSpPr>
        <p:spPr>
          <a:xfrm>
            <a:off x="8823671" y="5256338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248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3FA5E6B-CCB2-4EAC-B1D7-FDD581B45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0" y="479710"/>
            <a:ext cx="9636879" cy="3339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5737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圖片 89">
            <a:extLst>
              <a:ext uri="{FF2B5EF4-FFF2-40B4-BE49-F238E27FC236}">
                <a16:creationId xmlns:a16="http://schemas.microsoft.com/office/drawing/2014/main" id="{3415CE4E-FEE3-41A8-91BA-9D1781C259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9" y="1212571"/>
            <a:ext cx="4728662" cy="4705648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F5CAF271-F629-4AB0-9A5B-8D08910A3F05}"/>
              </a:ext>
            </a:extLst>
          </p:cNvPr>
          <p:cNvSpPr/>
          <p:nvPr/>
        </p:nvSpPr>
        <p:spPr>
          <a:xfrm>
            <a:off x="6001297" y="3484881"/>
            <a:ext cx="1166427" cy="5176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AD8F8DA-5539-48B7-A129-8657A5D561D8}"/>
              </a:ext>
            </a:extLst>
          </p:cNvPr>
          <p:cNvCxnSpPr>
            <a:cxnSpLocks/>
          </p:cNvCxnSpPr>
          <p:nvPr/>
        </p:nvCxnSpPr>
        <p:spPr>
          <a:xfrm>
            <a:off x="7295327" y="4863951"/>
            <a:ext cx="3302644" cy="2572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C42FC2E-4C1F-4577-B22B-79DDB11CA431}"/>
              </a:ext>
            </a:extLst>
          </p:cNvPr>
          <p:cNvCxnSpPr>
            <a:cxnSpLocks/>
          </p:cNvCxnSpPr>
          <p:nvPr/>
        </p:nvCxnSpPr>
        <p:spPr>
          <a:xfrm>
            <a:off x="7587058" y="2123288"/>
            <a:ext cx="0" cy="297741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A10473-8DF4-4065-8B23-43F0800EA34B}"/>
              </a:ext>
            </a:extLst>
          </p:cNvPr>
          <p:cNvSpPr txBox="1"/>
          <p:nvPr/>
        </p:nvSpPr>
        <p:spPr>
          <a:xfrm>
            <a:off x="10466921" y="4577481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67B2924-46C1-4B0F-8418-5BAC766E9DBA}"/>
              </a:ext>
            </a:extLst>
          </p:cNvPr>
          <p:cNvSpPr txBox="1"/>
          <p:nvPr/>
        </p:nvSpPr>
        <p:spPr>
          <a:xfrm>
            <a:off x="7164277" y="1545735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9A9FEF65-8D31-4B2A-AAEF-57E65F5D26B1}"/>
              </a:ext>
            </a:extLst>
          </p:cNvPr>
          <p:cNvSpPr/>
          <p:nvPr/>
        </p:nvSpPr>
        <p:spPr>
          <a:xfrm>
            <a:off x="8735195" y="3475274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3532625-4D72-4ACD-B370-CE6377966FEF}"/>
              </a:ext>
            </a:extLst>
          </p:cNvPr>
          <p:cNvCxnSpPr>
            <a:cxnSpLocks/>
            <a:stCxn id="93" idx="7"/>
            <a:endCxn id="30" idx="2"/>
          </p:cNvCxnSpPr>
          <p:nvPr/>
        </p:nvCxnSpPr>
        <p:spPr>
          <a:xfrm flipV="1">
            <a:off x="3506124" y="3231096"/>
            <a:ext cx="973707" cy="25848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弧形 62">
            <a:extLst>
              <a:ext uri="{FF2B5EF4-FFF2-40B4-BE49-F238E27FC236}">
                <a16:creationId xmlns:a16="http://schemas.microsoft.com/office/drawing/2014/main" id="{66F0EAE1-7048-4E8A-93C0-3DB0DDE17DDF}"/>
              </a:ext>
            </a:extLst>
          </p:cNvPr>
          <p:cNvSpPr/>
          <p:nvPr/>
        </p:nvSpPr>
        <p:spPr>
          <a:xfrm rot="1067104">
            <a:off x="3532980" y="3425514"/>
            <a:ext cx="209282" cy="372963"/>
          </a:xfrm>
          <a:prstGeom prst="arc">
            <a:avLst>
              <a:gd name="adj1" fmla="val 17180868"/>
              <a:gd name="adj2" fmla="val 2460554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EA9F9C6-A1D3-4A5B-9843-21F7C0A365FF}"/>
              </a:ext>
            </a:extLst>
          </p:cNvPr>
          <p:cNvSpPr txBox="1"/>
          <p:nvPr/>
        </p:nvSpPr>
        <p:spPr>
          <a:xfrm>
            <a:off x="3767561" y="329830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zh-TW" alt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A9FF2C28-F5CA-4F27-BB4F-52DD53128015}"/>
              </a:ext>
            </a:extLst>
          </p:cNvPr>
          <p:cNvSpPr/>
          <p:nvPr/>
        </p:nvSpPr>
        <p:spPr>
          <a:xfrm>
            <a:off x="4479831" y="3110445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弧形 79">
            <a:extLst>
              <a:ext uri="{FF2B5EF4-FFF2-40B4-BE49-F238E27FC236}">
                <a16:creationId xmlns:a16="http://schemas.microsoft.com/office/drawing/2014/main" id="{506E1646-636E-422D-9484-4386F313BA2F}"/>
              </a:ext>
            </a:extLst>
          </p:cNvPr>
          <p:cNvSpPr/>
          <p:nvPr/>
        </p:nvSpPr>
        <p:spPr>
          <a:xfrm rot="6333165">
            <a:off x="3159297" y="3270964"/>
            <a:ext cx="468910" cy="757754"/>
          </a:xfrm>
          <a:prstGeom prst="arc">
            <a:avLst>
              <a:gd name="adj1" fmla="val 16504351"/>
              <a:gd name="adj2" fmla="val 2460554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2DAADE3A-16DC-4919-9C3E-A673F43197DA}"/>
              </a:ext>
            </a:extLst>
          </p:cNvPr>
          <p:cNvSpPr txBox="1"/>
          <p:nvPr/>
        </p:nvSpPr>
        <p:spPr>
          <a:xfrm>
            <a:off x="3286741" y="382152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zh-TW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ECE2877-4C0A-460B-BCE4-AC4B9CF1F3F2}"/>
              </a:ext>
            </a:extLst>
          </p:cNvPr>
          <p:cNvSpPr txBox="1"/>
          <p:nvPr/>
        </p:nvSpPr>
        <p:spPr>
          <a:xfrm>
            <a:off x="4524268" y="2728062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角度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09F9DF35-5605-4DA6-9D8D-45CCF49EFCF1}"/>
              </a:ext>
            </a:extLst>
          </p:cNvPr>
          <p:cNvSpPr txBox="1"/>
          <p:nvPr/>
        </p:nvSpPr>
        <p:spPr>
          <a:xfrm>
            <a:off x="2553762" y="429825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橢球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BCEC235-9FF6-4E2F-9DB9-4D295895A342}"/>
              </a:ext>
            </a:extLst>
          </p:cNvPr>
          <p:cNvSpPr txBox="1"/>
          <p:nvPr/>
        </p:nvSpPr>
        <p:spPr>
          <a:xfrm>
            <a:off x="8467015" y="432930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平面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F4EE7A6F-4A82-4761-B98C-10BC476C751B}"/>
              </a:ext>
            </a:extLst>
          </p:cNvPr>
          <p:cNvSpPr txBox="1"/>
          <p:nvPr/>
        </p:nvSpPr>
        <p:spPr>
          <a:xfrm>
            <a:off x="8976497" y="3019266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座標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90BB2121-37B7-4FE3-B61D-C6685CA1FC1D}"/>
              </a:ext>
            </a:extLst>
          </p:cNvPr>
          <p:cNvSpPr/>
          <p:nvPr/>
        </p:nvSpPr>
        <p:spPr>
          <a:xfrm>
            <a:off x="3347804" y="3462419"/>
            <a:ext cx="185483" cy="185483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809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7A29A141-0B07-4780-B4D4-5F3AA8D031A8}"/>
              </a:ext>
            </a:extLst>
          </p:cNvPr>
          <p:cNvSpPr/>
          <p:nvPr/>
        </p:nvSpPr>
        <p:spPr>
          <a:xfrm>
            <a:off x="2187819" y="2249489"/>
            <a:ext cx="7816362" cy="3246826"/>
          </a:xfrm>
          <a:prstGeom prst="roundRect">
            <a:avLst>
              <a:gd name="adj" fmla="val 3998"/>
            </a:avLst>
          </a:prstGeom>
          <a:noFill/>
          <a:ln w="28575">
            <a:solidFill>
              <a:srgbClr val="3A47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9CA9E8-0EBD-4767-9CFB-012B913F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14" y="1361685"/>
            <a:ext cx="3743847" cy="8859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EB584A-F5AE-44D9-8AEF-3C3C26B1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2" y="2645009"/>
            <a:ext cx="3431933" cy="840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D51638-F118-4E4B-8540-E5DA1E0E9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77" y="3880679"/>
            <a:ext cx="3953427" cy="5906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E7D40C1-3127-4C5D-B929-52893BFC4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39" y="3715778"/>
            <a:ext cx="3412925" cy="75553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BBA55F7-01E4-440B-8302-E26910BCB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146" y="4596630"/>
            <a:ext cx="2379785" cy="7274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C60231B-7F02-44A0-98E0-C5FD52864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32" y="2829664"/>
            <a:ext cx="3871832" cy="5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8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B467133-EDF9-424C-9E0A-07BC75128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"/>
          <a:stretch/>
        </p:blipFill>
        <p:spPr bwMode="auto">
          <a:xfrm>
            <a:off x="903873" y="541044"/>
            <a:ext cx="9997037" cy="57759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84A9E0-738E-4727-84ED-9EA568FC52D1}"/>
              </a:ext>
            </a:extLst>
          </p:cNvPr>
          <p:cNvSpPr/>
          <p:nvPr/>
        </p:nvSpPr>
        <p:spPr>
          <a:xfrm>
            <a:off x="1493134" y="2465408"/>
            <a:ext cx="3240912" cy="462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0053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BCD825-8728-4DC0-9963-EF9F9E65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62" y="862770"/>
            <a:ext cx="2592031" cy="24783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217716-2576-404A-A749-9375F3DEBF20}"/>
              </a:ext>
            </a:extLst>
          </p:cNvPr>
          <p:cNvSpPr txBox="1"/>
          <p:nvPr/>
        </p:nvSpPr>
        <p:spPr>
          <a:xfrm>
            <a:off x="4249386" y="926944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Hsinchu_bus_station.cpg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C5D5D4-466A-43AE-B5C0-4B5B666AC59A}"/>
              </a:ext>
            </a:extLst>
          </p:cNvPr>
          <p:cNvSpPr txBox="1"/>
          <p:nvPr/>
        </p:nvSpPr>
        <p:spPr>
          <a:xfrm>
            <a:off x="4249386" y="1117176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CPG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D548B9-1F47-4E68-B81C-D94CE4DDA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955727"/>
            <a:ext cx="345441" cy="381000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A75CB50-0EE0-4C96-BEC2-8A6E523F17C7}"/>
              </a:ext>
            </a:extLst>
          </p:cNvPr>
          <p:cNvCxnSpPr/>
          <p:nvPr/>
        </p:nvCxnSpPr>
        <p:spPr>
          <a:xfrm>
            <a:off x="3962400" y="1363397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861ECF-AE7B-4783-A43A-1FC783B7B265}"/>
              </a:ext>
            </a:extLst>
          </p:cNvPr>
          <p:cNvSpPr txBox="1"/>
          <p:nvPr/>
        </p:nvSpPr>
        <p:spPr>
          <a:xfrm>
            <a:off x="4249386" y="1401765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Hsinchu_bus_station.dbf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486E2FB-5290-44E0-B551-73E86F0A7150}"/>
              </a:ext>
            </a:extLst>
          </p:cNvPr>
          <p:cNvSpPr txBox="1"/>
          <p:nvPr/>
        </p:nvSpPr>
        <p:spPr>
          <a:xfrm>
            <a:off x="4249386" y="1591997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DBF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3428BFC-B067-4554-A418-64620915A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1430548"/>
            <a:ext cx="345441" cy="381000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D2C45E3-65A3-4391-A26F-45B7B3B41F44}"/>
              </a:ext>
            </a:extLst>
          </p:cNvPr>
          <p:cNvCxnSpPr/>
          <p:nvPr/>
        </p:nvCxnSpPr>
        <p:spPr>
          <a:xfrm>
            <a:off x="3962400" y="1838218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A9FA37-22C9-4EEF-85C8-CBD4A27638E2}"/>
              </a:ext>
            </a:extLst>
          </p:cNvPr>
          <p:cNvSpPr txBox="1"/>
          <p:nvPr/>
        </p:nvSpPr>
        <p:spPr>
          <a:xfrm>
            <a:off x="4249386" y="1849915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Hsinchu_bus_station.prj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0841EF-2C6C-4697-89C7-C3A0B9F896B9}"/>
              </a:ext>
            </a:extLst>
          </p:cNvPr>
          <p:cNvSpPr txBox="1"/>
          <p:nvPr/>
        </p:nvSpPr>
        <p:spPr>
          <a:xfrm>
            <a:off x="4249386" y="2040147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PRJ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1036A02-069E-452F-9FC4-B17B1E844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1878698"/>
            <a:ext cx="345441" cy="381000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E634A78-DDFF-4ED1-BE1A-AA7B8C6DA41E}"/>
              </a:ext>
            </a:extLst>
          </p:cNvPr>
          <p:cNvCxnSpPr/>
          <p:nvPr/>
        </p:nvCxnSpPr>
        <p:spPr>
          <a:xfrm>
            <a:off x="3962400" y="2286368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4036B27-9E6A-4913-8B84-68BF13A236BA}"/>
              </a:ext>
            </a:extLst>
          </p:cNvPr>
          <p:cNvSpPr txBox="1"/>
          <p:nvPr/>
        </p:nvSpPr>
        <p:spPr>
          <a:xfrm>
            <a:off x="4249386" y="2324736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Hsinchu_bus_station.shp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D185E4-4FD0-43D1-85E7-EACE54555A95}"/>
              </a:ext>
            </a:extLst>
          </p:cNvPr>
          <p:cNvSpPr txBox="1"/>
          <p:nvPr/>
        </p:nvSpPr>
        <p:spPr>
          <a:xfrm>
            <a:off x="4249386" y="2514968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SHP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檔案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1735DBA-8D7C-4839-8CDD-0C078AF59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2353519"/>
            <a:ext cx="345441" cy="381000"/>
          </a:xfrm>
          <a:prstGeom prst="rect">
            <a:avLst/>
          </a:prstGeom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5A5B8AB-22D8-4322-B867-3AB8544BD549}"/>
              </a:ext>
            </a:extLst>
          </p:cNvPr>
          <p:cNvCxnSpPr/>
          <p:nvPr/>
        </p:nvCxnSpPr>
        <p:spPr>
          <a:xfrm>
            <a:off x="3962400" y="2761189"/>
            <a:ext cx="2489200" cy="0"/>
          </a:xfrm>
          <a:prstGeom prst="line">
            <a:avLst/>
          </a:prstGeom>
          <a:ln w="127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76EC58-33E1-478F-84B0-78CF6368C907}"/>
              </a:ext>
            </a:extLst>
          </p:cNvPr>
          <p:cNvSpPr txBox="1"/>
          <p:nvPr/>
        </p:nvSpPr>
        <p:spPr>
          <a:xfrm>
            <a:off x="4249386" y="2759076"/>
            <a:ext cx="198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Hsinchu_bus_station.shx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B10DBCB-DEDE-4D01-8E36-946ECA90E2E1}"/>
              </a:ext>
            </a:extLst>
          </p:cNvPr>
          <p:cNvSpPr txBox="1"/>
          <p:nvPr/>
        </p:nvSpPr>
        <p:spPr>
          <a:xfrm>
            <a:off x="4249386" y="2949308"/>
            <a:ext cx="19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50" b="1" dirty="0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類型</a:t>
            </a:r>
            <a:r>
              <a:rPr lang="en-US" altLang="zh-TW" sz="950" b="1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950" b="1">
                <a:solidFill>
                  <a:srgbClr val="848D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950" b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SHX</a:t>
            </a:r>
            <a:r>
              <a:rPr lang="zh-TW" altLang="en-US" sz="950" b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95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檔案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11B2058-2059-4E70-B2A0-101DDCDF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3455" r="83516" b="81171"/>
          <a:stretch/>
        </p:blipFill>
        <p:spPr>
          <a:xfrm>
            <a:off x="3942079" y="2787859"/>
            <a:ext cx="345441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53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65B7B2-B9D8-4DC9-AA86-18E67849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7" y="446340"/>
            <a:ext cx="9316750" cy="547763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ADC8180-8888-48C3-A3FC-61BA10409685}"/>
              </a:ext>
            </a:extLst>
          </p:cNvPr>
          <p:cNvSpPr/>
          <p:nvPr/>
        </p:nvSpPr>
        <p:spPr>
          <a:xfrm>
            <a:off x="6367976" y="4758983"/>
            <a:ext cx="2162907" cy="360485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0F98A3-19AB-4833-A924-0A003132EA28}"/>
              </a:ext>
            </a:extLst>
          </p:cNvPr>
          <p:cNvSpPr txBox="1"/>
          <p:nvPr/>
        </p:nvSpPr>
        <p:spPr>
          <a:xfrm>
            <a:off x="8492513" y="46776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經緯度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4F959B-7673-4FA6-95BD-6AF6D498483E}"/>
              </a:ext>
            </a:extLst>
          </p:cNvPr>
          <p:cNvSpPr txBox="1"/>
          <p:nvPr/>
        </p:nvSpPr>
        <p:spPr>
          <a:xfrm>
            <a:off x="3079653" y="8046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地址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F8E8D5A-B3D0-43A6-ACA1-B86BAEAE0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61" b="88197" l="69688" r="96813"/>
                    </a14:imgEffect>
                  </a14:imgLayer>
                </a14:imgProps>
              </a:ext>
            </a:extLst>
          </a:blip>
          <a:srcRect l="68510" t="4981" b="8386"/>
          <a:stretch/>
        </p:blipFill>
        <p:spPr>
          <a:xfrm>
            <a:off x="8186634" y="4961381"/>
            <a:ext cx="611757" cy="641644"/>
          </a:xfrm>
          <a:prstGeom prst="rect">
            <a:avLst/>
          </a:prstGeom>
        </p:spPr>
      </p:pic>
      <p:sp>
        <p:nvSpPr>
          <p:cNvPr id="3" name="箭號: 弧形左彎 2">
            <a:extLst>
              <a:ext uri="{FF2B5EF4-FFF2-40B4-BE49-F238E27FC236}">
                <a16:creationId xmlns:a16="http://schemas.microsoft.com/office/drawing/2014/main" id="{D2BFB12F-ED5B-4567-9E82-9C7B1DA2AB53}"/>
              </a:ext>
            </a:extLst>
          </p:cNvPr>
          <p:cNvSpPr/>
          <p:nvPr/>
        </p:nvSpPr>
        <p:spPr>
          <a:xfrm rot="18393474">
            <a:off x="6284761" y="-539922"/>
            <a:ext cx="810522" cy="6401730"/>
          </a:xfrm>
          <a:prstGeom prst="curvedLeftArrow">
            <a:avLst>
              <a:gd name="adj1" fmla="val 23289"/>
              <a:gd name="adj2" fmla="val 51471"/>
              <a:gd name="adj3" fmla="val 22072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2134E5-4E2D-4551-89D2-19CF6AF5F2D3}"/>
              </a:ext>
            </a:extLst>
          </p:cNvPr>
          <p:cNvSpPr txBox="1"/>
          <p:nvPr/>
        </p:nvSpPr>
        <p:spPr>
          <a:xfrm rot="2297360">
            <a:off x="6355738" y="19089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地理編碼</a:t>
            </a:r>
          </a:p>
        </p:txBody>
      </p:sp>
    </p:spTree>
    <p:extLst>
      <p:ext uri="{BB962C8B-B14F-4D97-AF65-F5344CB8AC3E}">
        <p14:creationId xmlns:p14="http://schemas.microsoft.com/office/powerpoint/2010/main" val="3943317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52F8EC7-48AA-4468-BA08-15E2EF579DC8}"/>
              </a:ext>
            </a:extLst>
          </p:cNvPr>
          <p:cNvSpPr txBox="1"/>
          <p:nvPr/>
        </p:nvSpPr>
        <p:spPr>
          <a:xfrm>
            <a:off x="2759954" y="-26908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=c(3,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1,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2,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NA,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NA)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B654B4-C76B-48E4-A685-5E3E0B39E4EC}"/>
              </a:ext>
            </a:extLst>
          </p:cNvPr>
          <p:cNvSpPr txBox="1"/>
          <p:nvPr/>
        </p:nvSpPr>
        <p:spPr>
          <a:xfrm>
            <a:off x="2759954" y="1230391"/>
            <a:ext cx="1681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4490837-012E-49D6-97E7-28CEF403C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214936"/>
              </p:ext>
            </p:extLst>
          </p:nvPr>
        </p:nvGraphicFramePr>
        <p:xfrm>
          <a:off x="2851610" y="53426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3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881568C-9945-4220-AB84-13E593089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82901"/>
              </p:ext>
            </p:extLst>
          </p:nvPr>
        </p:nvGraphicFramePr>
        <p:xfrm>
          <a:off x="2851609" y="1793071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Consolas" panose="020B0609020204030204" pitchFamily="49" charset="0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Consolas" panose="020B0609020204030204" pitchFamily="49" charset="0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FALSE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TRUE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C8AB4CD-9102-468F-BE7D-6F9AB5DFE759}"/>
              </a:ext>
            </a:extLst>
          </p:cNvPr>
          <p:cNvCxnSpPr>
            <a:cxnSpLocks/>
          </p:cNvCxnSpPr>
          <p:nvPr/>
        </p:nvCxnSpPr>
        <p:spPr>
          <a:xfrm>
            <a:off x="6388490" y="905104"/>
            <a:ext cx="0" cy="88796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EAD215F-69CF-454D-B71D-9403138FC6E7}"/>
              </a:ext>
            </a:extLst>
          </p:cNvPr>
          <p:cNvCxnSpPr>
            <a:cxnSpLocks/>
          </p:cNvCxnSpPr>
          <p:nvPr/>
        </p:nvCxnSpPr>
        <p:spPr>
          <a:xfrm>
            <a:off x="5565530" y="905104"/>
            <a:ext cx="0" cy="88796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8DFEE12-1A25-4771-B98A-4558EF241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93449"/>
              </p:ext>
            </p:extLst>
          </p:nvPr>
        </p:nvGraphicFramePr>
        <p:xfrm>
          <a:off x="2851609" y="253715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7F7FB8-4066-45FE-84C4-CD2FF70BAB87}"/>
              </a:ext>
            </a:extLst>
          </p:cNvPr>
          <p:cNvSpPr txBox="1"/>
          <p:nvPr/>
        </p:nvSpPr>
        <p:spPr>
          <a:xfrm>
            <a:off x="7666061" y="2512396"/>
            <a:ext cx="2859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sum(is.na(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))=3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8F2DFCD-6FD0-49B0-9E8D-808E12A19A2A}"/>
              </a:ext>
            </a:extLst>
          </p:cNvPr>
          <p:cNvCxnSpPr>
            <a:cxnSpLocks/>
          </p:cNvCxnSpPr>
          <p:nvPr/>
        </p:nvCxnSpPr>
        <p:spPr>
          <a:xfrm>
            <a:off x="5565530" y="2163911"/>
            <a:ext cx="0" cy="37324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1D4B9C5-2628-459C-9AFA-3A5320925040}"/>
              </a:ext>
            </a:extLst>
          </p:cNvPr>
          <p:cNvCxnSpPr>
            <a:cxnSpLocks/>
          </p:cNvCxnSpPr>
          <p:nvPr/>
        </p:nvCxnSpPr>
        <p:spPr>
          <a:xfrm>
            <a:off x="6388490" y="2163911"/>
            <a:ext cx="0" cy="37324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BA00AD-827A-45A3-9B22-4C0B634037B9}"/>
              </a:ext>
            </a:extLst>
          </p:cNvPr>
          <p:cNvSpPr txBox="1"/>
          <p:nvPr/>
        </p:nvSpPr>
        <p:spPr>
          <a:xfrm>
            <a:off x="2759953" y="3384480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)]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C68B2C24-3C72-48E2-9D82-C04335F8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933642"/>
              </p:ext>
            </p:extLst>
          </p:nvPr>
        </p:nvGraphicFramePr>
        <p:xfrm>
          <a:off x="2851609" y="3943143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NA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NA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NA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3BBF429-47C7-4E9C-8F0F-FEF3E0CD034B}"/>
              </a:ext>
            </a:extLst>
          </p:cNvPr>
          <p:cNvSpPr txBox="1"/>
          <p:nvPr/>
        </p:nvSpPr>
        <p:spPr>
          <a:xfrm>
            <a:off x="3826021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F3BF1A-A0B1-4677-9670-DB6EDE76C3B4}"/>
              </a:ext>
            </a:extLst>
          </p:cNvPr>
          <p:cNvSpPr txBox="1"/>
          <p:nvPr/>
        </p:nvSpPr>
        <p:spPr>
          <a:xfrm>
            <a:off x="6161505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49A7D-83DD-4C8A-A2CE-996F41E91BCD}"/>
              </a:ext>
            </a:extLst>
          </p:cNvPr>
          <p:cNvSpPr txBox="1"/>
          <p:nvPr/>
        </p:nvSpPr>
        <p:spPr>
          <a:xfrm>
            <a:off x="6987982" y="428981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BC252553-42CA-4ACF-AACD-093A6AA4B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648820"/>
              </p:ext>
            </p:extLst>
          </p:nvPr>
        </p:nvGraphicFramePr>
        <p:xfrm>
          <a:off x="2851609" y="5230918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4D62D1-D2D6-4306-B435-F4777AAD6BA4}"/>
              </a:ext>
            </a:extLst>
          </p:cNvPr>
          <p:cNvSpPr txBox="1"/>
          <p:nvPr/>
        </p:nvSpPr>
        <p:spPr>
          <a:xfrm>
            <a:off x="2759953" y="4835072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is.na(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)]=0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C2A601D-543F-4E9F-9C27-EF3387899DE6}"/>
              </a:ext>
            </a:extLst>
          </p:cNvPr>
          <p:cNvSpPr txBox="1"/>
          <p:nvPr/>
        </p:nvSpPr>
        <p:spPr>
          <a:xfrm>
            <a:off x="2759953" y="5950050"/>
            <a:ext cx="290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資料（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更新後</a:t>
            </a:r>
            <a:r>
              <a:rPr lang="zh-TW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1800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箭號: 弧形右彎 31">
            <a:extLst>
              <a:ext uri="{FF2B5EF4-FFF2-40B4-BE49-F238E27FC236}">
                <a16:creationId xmlns:a16="http://schemas.microsoft.com/office/drawing/2014/main" id="{BC532372-2BD6-4990-9659-02C891AB6B49}"/>
              </a:ext>
            </a:extLst>
          </p:cNvPr>
          <p:cNvSpPr/>
          <p:nvPr/>
        </p:nvSpPr>
        <p:spPr>
          <a:xfrm>
            <a:off x="2419252" y="5415557"/>
            <a:ext cx="432357" cy="1151792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8386DF9B-CDA4-414D-A1C9-F6AF5E780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32041"/>
              </p:ext>
            </p:extLst>
          </p:nvPr>
        </p:nvGraphicFramePr>
        <p:xfrm>
          <a:off x="2851609" y="6380924"/>
          <a:ext cx="47375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86">
                  <a:extLst>
                    <a:ext uri="{9D8B030D-6E8A-4147-A177-3AD203B41FA5}">
                      <a16:colId xmlns:a16="http://schemas.microsoft.com/office/drawing/2014/main" val="959162790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949380958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2983661389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3968418403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1896829677"/>
                    </a:ext>
                  </a:extLst>
                </a:gridCol>
                <a:gridCol w="789586">
                  <a:extLst>
                    <a:ext uri="{9D8B030D-6E8A-4147-A177-3AD203B41FA5}">
                      <a16:colId xmlns:a16="http://schemas.microsoft.com/office/drawing/2014/main" val="47853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3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onsolas" panose="020B0609020204030204" pitchFamily="49" charset="0"/>
                        </a:rPr>
                        <a:t>0</a:t>
                      </a:r>
                      <a:endParaRPr lang="zh-TW" altLang="en-US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2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65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5869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6B164684-0CF1-4C54-BC1B-21BBD09C8A71}"/>
              </a:ext>
            </a:extLst>
          </p:cNvPr>
          <p:cNvSpPr/>
          <p:nvPr/>
        </p:nvSpPr>
        <p:spPr>
          <a:xfrm>
            <a:off x="3158809" y="3429000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EA9771C-351B-4EDE-93F1-E31D6520F6CC}"/>
              </a:ext>
            </a:extLst>
          </p:cNvPr>
          <p:cNvSpPr/>
          <p:nvPr/>
        </p:nvSpPr>
        <p:spPr>
          <a:xfrm>
            <a:off x="4361306" y="4452806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8799C986-BEDA-490C-99FC-CD71714A136E}"/>
              </a:ext>
            </a:extLst>
          </p:cNvPr>
          <p:cNvSpPr/>
          <p:nvPr/>
        </p:nvSpPr>
        <p:spPr>
          <a:xfrm>
            <a:off x="4106330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2B697192-5F63-4998-B1BF-9D5BCE508883}"/>
              </a:ext>
            </a:extLst>
          </p:cNvPr>
          <p:cNvSpPr/>
          <p:nvPr/>
        </p:nvSpPr>
        <p:spPr>
          <a:xfrm>
            <a:off x="5082277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71F784C-1617-4BBA-861C-D91B2C2C937B}"/>
              </a:ext>
            </a:extLst>
          </p:cNvPr>
          <p:cNvSpPr/>
          <p:nvPr/>
        </p:nvSpPr>
        <p:spPr>
          <a:xfrm>
            <a:off x="4689879" y="3747473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D6A581D-203D-4371-B003-A35714F95EA7}"/>
              </a:ext>
            </a:extLst>
          </p:cNvPr>
          <p:cNvSpPr/>
          <p:nvPr/>
        </p:nvSpPr>
        <p:spPr>
          <a:xfrm>
            <a:off x="4215009" y="5572354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27B650C5-0D4E-4526-8F31-BC1D7DCFA2DF}"/>
              </a:ext>
            </a:extLst>
          </p:cNvPr>
          <p:cNvSpPr/>
          <p:nvPr/>
        </p:nvSpPr>
        <p:spPr>
          <a:xfrm>
            <a:off x="3475336" y="449481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08D3588D-DF93-4656-BA05-AF236213C9C0}"/>
              </a:ext>
            </a:extLst>
          </p:cNvPr>
          <p:cNvSpPr/>
          <p:nvPr/>
        </p:nvSpPr>
        <p:spPr>
          <a:xfrm>
            <a:off x="3475336" y="5259750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362A1F0-E14B-45E3-80E5-5202F1A8F8B0}"/>
              </a:ext>
            </a:extLst>
          </p:cNvPr>
          <p:cNvCxnSpPr>
            <a:cxnSpLocks/>
            <a:stCxn id="13" idx="2"/>
            <a:endCxn id="16" idx="4"/>
          </p:cNvCxnSpPr>
          <p:nvPr/>
        </p:nvCxnSpPr>
        <p:spPr>
          <a:xfrm flipH="1" flipV="1">
            <a:off x="3730312" y="5514726"/>
            <a:ext cx="484697" cy="1543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1CB867D-AC62-4BEC-BF5B-919A339C1E00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233818" y="4099165"/>
            <a:ext cx="155815" cy="3819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88C9351-05C2-4284-B375-DA1D31D559C6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4854983" y="3912577"/>
            <a:ext cx="291038" cy="59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A165881D-E697-4828-A91C-C35FE0D51BBC}"/>
              </a:ext>
            </a:extLst>
          </p:cNvPr>
          <p:cNvSpPr/>
          <p:nvPr/>
        </p:nvSpPr>
        <p:spPr>
          <a:xfrm>
            <a:off x="2822931" y="442952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9EFCFDB3-3DB2-48DC-8CE5-A35BF9F6DA3D}"/>
              </a:ext>
            </a:extLst>
          </p:cNvPr>
          <p:cNvSpPr/>
          <p:nvPr/>
        </p:nvSpPr>
        <p:spPr>
          <a:xfrm>
            <a:off x="3705702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A71F4418-5582-46B4-A72D-2F80A6F4E23E}"/>
              </a:ext>
            </a:extLst>
          </p:cNvPr>
          <p:cNvSpPr/>
          <p:nvPr/>
        </p:nvSpPr>
        <p:spPr>
          <a:xfrm>
            <a:off x="4681649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463DA37F-C2F9-4E8A-801E-7BDEAFEB4976}"/>
              </a:ext>
            </a:extLst>
          </p:cNvPr>
          <p:cNvSpPr/>
          <p:nvPr/>
        </p:nvSpPr>
        <p:spPr>
          <a:xfrm>
            <a:off x="3074708" y="150877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31489EF3-16E9-4E76-89CB-EF377A5D4F02}"/>
              </a:ext>
            </a:extLst>
          </p:cNvPr>
          <p:cNvSpPr/>
          <p:nvPr/>
        </p:nvSpPr>
        <p:spPr>
          <a:xfrm>
            <a:off x="3074708" y="227370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19D18197-7D00-4D84-82D3-013A2E8E2391}"/>
              </a:ext>
            </a:extLst>
          </p:cNvPr>
          <p:cNvSpPr/>
          <p:nvPr/>
        </p:nvSpPr>
        <p:spPr>
          <a:xfrm>
            <a:off x="5585708" y="910895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F235E628-E618-4BF1-A873-B6A8B5750AF6}"/>
              </a:ext>
            </a:extLst>
          </p:cNvPr>
          <p:cNvSpPr/>
          <p:nvPr/>
        </p:nvSpPr>
        <p:spPr>
          <a:xfrm>
            <a:off x="3202196" y="299286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0909B988-AE1F-47B3-9B57-FD10A63A8B98}"/>
              </a:ext>
            </a:extLst>
          </p:cNvPr>
          <p:cNvSpPr/>
          <p:nvPr/>
        </p:nvSpPr>
        <p:spPr>
          <a:xfrm>
            <a:off x="2947220" y="497274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6053AB55-7D00-45E2-8401-39F554B98CF4}"/>
              </a:ext>
            </a:extLst>
          </p:cNvPr>
          <p:cNvSpPr/>
          <p:nvPr/>
        </p:nvSpPr>
        <p:spPr>
          <a:xfrm>
            <a:off x="2364661" y="1041805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FCB19EDD-0948-40CC-BEBE-2EAC51AFDE61}"/>
              </a:ext>
            </a:extLst>
          </p:cNvPr>
          <p:cNvSpPr/>
          <p:nvPr/>
        </p:nvSpPr>
        <p:spPr>
          <a:xfrm>
            <a:off x="6784421" y="442952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BC95FD11-4FE4-4F81-96C7-A055771632BC}"/>
              </a:ext>
            </a:extLst>
          </p:cNvPr>
          <p:cNvSpPr/>
          <p:nvPr/>
        </p:nvSpPr>
        <p:spPr>
          <a:xfrm>
            <a:off x="7667192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E7B603D9-E8C6-44E0-B9A2-494F1AC1BD6F}"/>
              </a:ext>
            </a:extLst>
          </p:cNvPr>
          <p:cNvSpPr/>
          <p:nvPr/>
        </p:nvSpPr>
        <p:spPr>
          <a:xfrm>
            <a:off x="8643139" y="85814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C86C0E45-E471-4300-9236-84BFA62B6D8A}"/>
              </a:ext>
            </a:extLst>
          </p:cNvPr>
          <p:cNvSpPr/>
          <p:nvPr/>
        </p:nvSpPr>
        <p:spPr>
          <a:xfrm>
            <a:off x="7036198" y="1508771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C49F9060-1DB8-48DE-9C8A-1DB58A2FEAE6}"/>
              </a:ext>
            </a:extLst>
          </p:cNvPr>
          <p:cNvSpPr/>
          <p:nvPr/>
        </p:nvSpPr>
        <p:spPr>
          <a:xfrm>
            <a:off x="7036198" y="2273702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D89EA31A-F1FD-45ED-A9CA-F0BC6A711F79}"/>
              </a:ext>
            </a:extLst>
          </p:cNvPr>
          <p:cNvSpPr/>
          <p:nvPr/>
        </p:nvSpPr>
        <p:spPr>
          <a:xfrm>
            <a:off x="5729651" y="1480444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A3CF942-4217-4441-8C2A-F384AD910B81}"/>
              </a:ext>
            </a:extLst>
          </p:cNvPr>
          <p:cNvSpPr txBox="1"/>
          <p:nvPr/>
        </p:nvSpPr>
        <p:spPr>
          <a:xfrm>
            <a:off x="4925225" y="1922454"/>
            <a:ext cx="235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st_intersection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b="1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31ED0E76-782C-4BD8-A2C8-33D1952A6382}"/>
              </a:ext>
            </a:extLst>
          </p:cNvPr>
          <p:cNvSpPr/>
          <p:nvPr/>
        </p:nvSpPr>
        <p:spPr>
          <a:xfrm>
            <a:off x="3713932" y="3992682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9F784A47-C9A5-4940-B759-FCD76D9C6057}"/>
              </a:ext>
            </a:extLst>
          </p:cNvPr>
          <p:cNvCxnSpPr>
            <a:cxnSpLocks/>
            <a:stCxn id="58" idx="6"/>
            <a:endCxn id="10" idx="1"/>
          </p:cNvCxnSpPr>
          <p:nvPr/>
        </p:nvCxnSpPr>
        <p:spPr>
          <a:xfrm flipV="1">
            <a:off x="3907363" y="3971677"/>
            <a:ext cx="262711" cy="1177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303A479-0A59-4E30-BF9A-D0510A2000D4}"/>
              </a:ext>
            </a:extLst>
          </p:cNvPr>
          <p:cNvSpPr txBox="1"/>
          <p:nvPr/>
        </p:nvSpPr>
        <p:spPr>
          <a:xfrm>
            <a:off x="1422625" y="4913378"/>
            <a:ext cx="2570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 err="1"/>
              <a:t>st_nearest_feature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1F9E16D1-EADB-4443-A279-71B0F6C5E3E8}"/>
              </a:ext>
            </a:extLst>
          </p:cNvPr>
          <p:cNvSpPr/>
          <p:nvPr/>
        </p:nvSpPr>
        <p:spPr>
          <a:xfrm>
            <a:off x="2277865" y="4466492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: 圖案 74">
            <a:extLst>
              <a:ext uri="{FF2B5EF4-FFF2-40B4-BE49-F238E27FC236}">
                <a16:creationId xmlns:a16="http://schemas.microsoft.com/office/drawing/2014/main" id="{97A9761F-30E2-4125-BC34-72B46BF7E96C}"/>
              </a:ext>
            </a:extLst>
          </p:cNvPr>
          <p:cNvSpPr/>
          <p:nvPr/>
        </p:nvSpPr>
        <p:spPr>
          <a:xfrm>
            <a:off x="6819898" y="3429000"/>
            <a:ext cx="2570842" cy="2540976"/>
          </a:xfrm>
          <a:custGeom>
            <a:avLst/>
            <a:gdLst>
              <a:gd name="connsiteX0" fmla="*/ 1019907 w 3402623"/>
              <a:gd name="connsiteY0" fmla="*/ 483577 h 3059723"/>
              <a:gd name="connsiteX1" fmla="*/ 0 w 3402623"/>
              <a:gd name="connsiteY1" fmla="*/ 949569 h 3059723"/>
              <a:gd name="connsiteX2" fmla="*/ 123092 w 3402623"/>
              <a:gd name="connsiteY2" fmla="*/ 1573823 h 3059723"/>
              <a:gd name="connsiteX3" fmla="*/ 246184 w 3402623"/>
              <a:gd name="connsiteY3" fmla="*/ 2497016 h 3059723"/>
              <a:gd name="connsiteX4" fmla="*/ 316523 w 3402623"/>
              <a:gd name="connsiteY4" fmla="*/ 2558562 h 3059723"/>
              <a:gd name="connsiteX5" fmla="*/ 1626576 w 3402623"/>
              <a:gd name="connsiteY5" fmla="*/ 3059723 h 3059723"/>
              <a:gd name="connsiteX6" fmla="*/ 2681653 w 3402623"/>
              <a:gd name="connsiteY6" fmla="*/ 2523393 h 3059723"/>
              <a:gd name="connsiteX7" fmla="*/ 3402623 w 3402623"/>
              <a:gd name="connsiteY7" fmla="*/ 1468316 h 3059723"/>
              <a:gd name="connsiteX8" fmla="*/ 2980592 w 3402623"/>
              <a:gd name="connsiteY8" fmla="*/ 668216 h 3059723"/>
              <a:gd name="connsiteX9" fmla="*/ 1960684 w 3402623"/>
              <a:gd name="connsiteY9" fmla="*/ 0 h 3059723"/>
              <a:gd name="connsiteX10" fmla="*/ 1019907 w 3402623"/>
              <a:gd name="connsiteY10" fmla="*/ 483577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623" h="3059723">
                <a:moveTo>
                  <a:pt x="1019907" y="483577"/>
                </a:moveTo>
                <a:lnTo>
                  <a:pt x="0" y="949569"/>
                </a:lnTo>
                <a:lnTo>
                  <a:pt x="123092" y="1573823"/>
                </a:lnTo>
                <a:lnTo>
                  <a:pt x="246184" y="2497016"/>
                </a:lnTo>
                <a:cubicBezTo>
                  <a:pt x="303572" y="2554403"/>
                  <a:pt x="276695" y="2538647"/>
                  <a:pt x="316523" y="2558562"/>
                </a:cubicBezTo>
                <a:lnTo>
                  <a:pt x="1626576" y="3059723"/>
                </a:lnTo>
                <a:lnTo>
                  <a:pt x="2681653" y="2523393"/>
                </a:lnTo>
                <a:lnTo>
                  <a:pt x="3402623" y="1468316"/>
                </a:lnTo>
                <a:lnTo>
                  <a:pt x="2980592" y="668216"/>
                </a:lnTo>
                <a:lnTo>
                  <a:pt x="1960684" y="0"/>
                </a:lnTo>
                <a:lnTo>
                  <a:pt x="1019907" y="4835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7F1767A-F295-4AB6-8451-2C6D5C3966D2}"/>
              </a:ext>
            </a:extLst>
          </p:cNvPr>
          <p:cNvSpPr/>
          <p:nvPr/>
        </p:nvSpPr>
        <p:spPr>
          <a:xfrm>
            <a:off x="8022395" y="4452806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等腰三角形 76">
            <a:extLst>
              <a:ext uri="{FF2B5EF4-FFF2-40B4-BE49-F238E27FC236}">
                <a16:creationId xmlns:a16="http://schemas.microsoft.com/office/drawing/2014/main" id="{FEB69E4E-C458-47D0-B6AE-B122D3353D95}"/>
              </a:ext>
            </a:extLst>
          </p:cNvPr>
          <p:cNvSpPr/>
          <p:nvPr/>
        </p:nvSpPr>
        <p:spPr>
          <a:xfrm>
            <a:off x="7767419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等腰三角形 77">
            <a:extLst>
              <a:ext uri="{FF2B5EF4-FFF2-40B4-BE49-F238E27FC236}">
                <a16:creationId xmlns:a16="http://schemas.microsoft.com/office/drawing/2014/main" id="{061AE722-6BC3-40E9-9483-10CDF5F12C32}"/>
              </a:ext>
            </a:extLst>
          </p:cNvPr>
          <p:cNvSpPr/>
          <p:nvPr/>
        </p:nvSpPr>
        <p:spPr>
          <a:xfrm>
            <a:off x="8743366" y="384418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EFFF895E-81F5-4835-B62C-402308869D68}"/>
              </a:ext>
            </a:extLst>
          </p:cNvPr>
          <p:cNvSpPr/>
          <p:nvPr/>
        </p:nvSpPr>
        <p:spPr>
          <a:xfrm>
            <a:off x="8350968" y="3747473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D7319125-F18C-4DC9-892C-95A695ACA331}"/>
              </a:ext>
            </a:extLst>
          </p:cNvPr>
          <p:cNvSpPr/>
          <p:nvPr/>
        </p:nvSpPr>
        <p:spPr>
          <a:xfrm>
            <a:off x="7876098" y="5572354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7CE7D470-CD5A-45AE-AAEA-E45FB5207F8E}"/>
              </a:ext>
            </a:extLst>
          </p:cNvPr>
          <p:cNvSpPr/>
          <p:nvPr/>
        </p:nvSpPr>
        <p:spPr>
          <a:xfrm>
            <a:off x="7136425" y="4494819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等腰三角形 81">
            <a:extLst>
              <a:ext uri="{FF2B5EF4-FFF2-40B4-BE49-F238E27FC236}">
                <a16:creationId xmlns:a16="http://schemas.microsoft.com/office/drawing/2014/main" id="{4486DB49-B564-4AB1-9434-4ACF53A0B881}"/>
              </a:ext>
            </a:extLst>
          </p:cNvPr>
          <p:cNvSpPr/>
          <p:nvPr/>
        </p:nvSpPr>
        <p:spPr>
          <a:xfrm>
            <a:off x="7136425" y="5259750"/>
            <a:ext cx="254976" cy="25497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9A4E3B26-7C3B-4B6A-8EC5-CF992CEDE4D1}"/>
              </a:ext>
            </a:extLst>
          </p:cNvPr>
          <p:cNvCxnSpPr>
            <a:cxnSpLocks/>
            <a:stCxn id="80" idx="2"/>
            <a:endCxn id="82" idx="4"/>
          </p:cNvCxnSpPr>
          <p:nvPr/>
        </p:nvCxnSpPr>
        <p:spPr>
          <a:xfrm flipH="1" flipV="1">
            <a:off x="7391401" y="5514726"/>
            <a:ext cx="484697" cy="1543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313D6981-02CA-455E-A27F-8E238241D4F6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>
            <a:off x="7894907" y="4099165"/>
            <a:ext cx="155815" cy="3819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FAE04C80-077B-45B2-BC8F-EB099981724D}"/>
              </a:ext>
            </a:extLst>
          </p:cNvPr>
          <p:cNvCxnSpPr>
            <a:cxnSpLocks/>
            <a:stCxn id="79" idx="5"/>
            <a:endCxn id="78" idx="1"/>
          </p:cNvCxnSpPr>
          <p:nvPr/>
        </p:nvCxnSpPr>
        <p:spPr>
          <a:xfrm>
            <a:off x="8516072" y="3912577"/>
            <a:ext cx="291038" cy="59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F9B40614-9B02-45F7-BBC2-0B01BC2F8A4B}"/>
              </a:ext>
            </a:extLst>
          </p:cNvPr>
          <p:cNvSpPr/>
          <p:nvPr/>
        </p:nvSpPr>
        <p:spPr>
          <a:xfrm>
            <a:off x="7375021" y="3992682"/>
            <a:ext cx="193431" cy="1934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76A5BE61-A7BA-4273-A369-00B768ACA2B0}"/>
              </a:ext>
            </a:extLst>
          </p:cNvPr>
          <p:cNvCxnSpPr>
            <a:cxnSpLocks/>
            <a:stCxn id="86" idx="6"/>
            <a:endCxn id="77" idx="1"/>
          </p:cNvCxnSpPr>
          <p:nvPr/>
        </p:nvCxnSpPr>
        <p:spPr>
          <a:xfrm flipV="1">
            <a:off x="7568452" y="3971677"/>
            <a:ext cx="262711" cy="1177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FB6B977E-F66D-4E10-9B43-ACFC6365F713}"/>
              </a:ext>
            </a:extLst>
          </p:cNvPr>
          <p:cNvSpPr txBox="1"/>
          <p:nvPr/>
        </p:nvSpPr>
        <p:spPr>
          <a:xfrm rot="3722653">
            <a:off x="7771829" y="4090100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8CA0DC9B-6797-4970-BE70-08B465C91F94}"/>
              </a:ext>
            </a:extLst>
          </p:cNvPr>
          <p:cNvSpPr txBox="1"/>
          <p:nvPr/>
        </p:nvSpPr>
        <p:spPr>
          <a:xfrm rot="597478">
            <a:off x="8375322" y="3569021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F2118763-F260-431A-B525-10C88C92D454}"/>
              </a:ext>
            </a:extLst>
          </p:cNvPr>
          <p:cNvSpPr txBox="1"/>
          <p:nvPr/>
        </p:nvSpPr>
        <p:spPr>
          <a:xfrm rot="20108065">
            <a:off x="7223281" y="3680548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CBBFB38F-C5D2-4546-AFA9-E7B066DFAD15}"/>
              </a:ext>
            </a:extLst>
          </p:cNvPr>
          <p:cNvSpPr txBox="1"/>
          <p:nvPr/>
        </p:nvSpPr>
        <p:spPr>
          <a:xfrm rot="1026955">
            <a:off x="7308438" y="5262239"/>
            <a:ext cx="832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150 m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5999D9E-4F8E-478F-843D-455B9D016086}"/>
              </a:ext>
            </a:extLst>
          </p:cNvPr>
          <p:cNvSpPr txBox="1"/>
          <p:nvPr/>
        </p:nvSpPr>
        <p:spPr>
          <a:xfrm>
            <a:off x="5013337" y="4889397"/>
            <a:ext cx="2570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 err="1"/>
              <a:t>st_distance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4D9CDADE-6BD7-4D81-9ADD-FDC4E5B10C23}"/>
              </a:ext>
            </a:extLst>
          </p:cNvPr>
          <p:cNvSpPr/>
          <p:nvPr/>
        </p:nvSpPr>
        <p:spPr>
          <a:xfrm>
            <a:off x="5921032" y="4442511"/>
            <a:ext cx="761423" cy="465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010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791FF114-07EE-4812-8C70-A4477F85B73A}"/>
              </a:ext>
            </a:extLst>
          </p:cNvPr>
          <p:cNvSpPr/>
          <p:nvPr/>
        </p:nvSpPr>
        <p:spPr>
          <a:xfrm>
            <a:off x="3037739" y="1345221"/>
            <a:ext cx="2694845" cy="269484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010B529-D1AA-4AD4-BDB7-C866AFDC9255}"/>
              </a:ext>
            </a:extLst>
          </p:cNvPr>
          <p:cNvSpPr/>
          <p:nvPr/>
        </p:nvSpPr>
        <p:spPr>
          <a:xfrm>
            <a:off x="4229099" y="2536580"/>
            <a:ext cx="307731" cy="3077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7C4BF85-121A-42E1-A458-AAA9EADC2F8B}"/>
              </a:ext>
            </a:extLst>
          </p:cNvPr>
          <p:cNvCxnSpPr>
            <a:cxnSpLocks/>
            <a:stCxn id="9" idx="3"/>
            <a:endCxn id="5" idx="6"/>
          </p:cNvCxnSpPr>
          <p:nvPr/>
        </p:nvCxnSpPr>
        <p:spPr>
          <a:xfrm>
            <a:off x="4517640" y="2681590"/>
            <a:ext cx="1214944" cy="1105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/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/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278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7793B95-9CFE-487A-9AA8-9F2D62CA3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93995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A01BB18-C118-4FE0-9D0E-2F056454C258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3BE8585-429D-4F34-9C31-68ABB6FA0829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2F6D093-C7F1-44A4-80BA-89E8555122D3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8526711-6C86-4648-BE17-06F8A222DAC3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A23CDB2-507C-421E-AF43-833AEEE9E116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F7167F8-F4C3-4ADD-B2F4-5F89A463CB2A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0A2CA04-34A9-4CBB-BD9E-AE87A15CED1B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08DBCF5-CFA7-4F53-856F-15A4441A2522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043E18D-C8A2-4DC4-83F2-6AD4766DD991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58E3A33-14FF-4DAD-A780-91C9E0796AD1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5B43FF0-C8C7-4C88-8A2A-CB8A6D4FAF14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E3BFCD-8692-4F8E-9487-A9872FCEC33A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C6BBF25-CF06-41D6-9449-FE073362507F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18AA93C-F4F6-4514-BA8E-9FDEE24563E8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3CCACEE-E2E9-4F90-A117-E502A2148736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BBBA7BB5-A6F1-4305-9F7E-756E73EA116F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C101710-C5C2-42AF-9989-690F1A83BAE1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5A77CE6-E77E-4F35-9DDC-568336FF0668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8C652286-01E8-4FC6-A38F-5E4F69B28D63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88E0943-A02E-4DC8-AC96-435C7FB8308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9455D6E-E85C-4019-A42B-4212601C7C5E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DAE4EF92-6486-4FD3-967A-94A44A718E1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041E6E1-92C4-4632-ABB7-20A3EFCA77BB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D6E6FC-2ED6-4992-8526-7017BEA2545D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8FE25DA-A105-4699-8547-532C69E86A8A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C5A7723-884C-4AB7-9A93-BD8D2985098F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5687D27-C521-427C-AAC8-0569633404F8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489BE322-09C0-4B18-A451-D9AE232929E7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5FED3A2-E995-4110-8B5C-8837E21F239B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E868773-38B3-4BA2-BDB5-0208FF643EF2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AD8D0B7F-5555-466E-8206-F22197036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76176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36" name="橢圓 35">
            <a:extLst>
              <a:ext uri="{FF2B5EF4-FFF2-40B4-BE49-F238E27FC236}">
                <a16:creationId xmlns:a16="http://schemas.microsoft.com/office/drawing/2014/main" id="{869EC251-9250-4768-9D54-5B4D46AE63FC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F92FD97-2749-438D-A55B-08F5139CC102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16BDBAB-DE3A-4BDD-B49E-66DC7301D76B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4EDFB8A-E6F4-423F-AC9B-136CCC2BAF5E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5123B417-3048-4516-A9FE-7DA851D53AF4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F0BCFDD-02D2-4D1F-82BF-A48A3744DEDE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5151852-E3DD-4847-843C-B7CF10E1A251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141E4C27-75CD-496F-A3A6-0498778532E1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495D067-CBFA-4420-A57E-49C88B4F06DB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58F0BFC-D354-4AC5-A692-560B6A653B56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8209CE26-4111-4E33-96CE-314DE9A6AFDB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4ECB8D8E-371E-47FB-B233-3CEC4E17D837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2715BC93-516F-42AD-AAD9-086D26EEE2C2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F507CA0E-27C2-4459-8C5B-1940DAC20D02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F11C5D5-BB23-46C8-8FAA-C655FFD3F56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4B99769E-1EE2-4E81-A096-1506594419C0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3E65DC1-0021-4FEC-9068-728C2B141306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8A303D8-84D9-4640-BD00-DBA7DE932EB6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9CADE48E-168A-4906-A655-6CB2A3ABD967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BB1544E-B844-4B82-BDA2-F067131EF7E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672D5EAC-9353-484F-B7EA-6E86DA05798D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E3697315-1A27-4BDA-8382-E92350A43F36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23EBAF4-EB65-4060-ADE1-7890A3ED9970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7FA8B01-63E1-4D52-BE17-22BAB28E987B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8D255986-42FE-4AB5-A2BD-1C464B1C7A15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9B720F04-4DCF-410A-9A54-E6E14D377C12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B1AD5CD-F9EE-4EC1-B0AA-F7ED08D05737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569E394E-38A2-447E-ACA6-F815BAAA85F1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6047993-53F7-4C6A-B6F0-7C186035B645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D77B2192-BB57-4455-B53F-2DC24AD61F18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7E863C3-0223-4C72-98E1-F213B6C568B7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2C8E537-5AFE-486F-A82F-E0C471307F81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86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4">
            <a:extLst>
              <a:ext uri="{FF2B5EF4-FFF2-40B4-BE49-F238E27FC236}">
                <a16:creationId xmlns:a16="http://schemas.microsoft.com/office/drawing/2014/main" id="{381CD190-8BDC-4178-8F8C-BE0794AD6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58142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CF2D591-68AC-493C-8212-48D48A51D827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C5EACD0-75C4-4F3A-B24B-4B7918193CD1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FF0DCDE-5391-46F9-837E-E14F8411573D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134BB7B-D667-481B-9CC5-67404A2267A6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07C4F13-FD1A-4F9D-B2AA-56B75866484C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8784601-8810-4A5E-A067-91291227D9CB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C45565C-B694-4A02-B47A-83B60A276A13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8911D5E-F058-4F72-A722-457E872E171E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78C9BBB-8D50-4ACD-B7AA-24ED08D4A184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638AC3A-5B56-4F22-A24D-3B383EFB3559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9AC7D00-555B-4BD6-A0A0-D9C6BDD2783F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94AE8DF-6464-43DD-8BC0-5A4E99AAA8AB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830AFB1-DAC4-4307-9D70-E378E950373A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E09DDF0-E456-481C-BFEE-6F6B58726F66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D0E6299-A389-4AD3-84ED-66FBFBB624AF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1D72218-8B12-4E0D-87B6-8EF964D537CD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58E0100-B8C8-433F-8DD3-94A83F6EA8B0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41DCE8B-099C-403F-A5E6-98F76F1D9F0C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98887D82-31C0-427A-8EDF-77631756BB8F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5921BEC0-22BD-4399-9726-662123630BC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DA9C789B-AF40-40E8-94A6-A87CB10C7649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F462EA54-AF62-4776-9866-509EC857E83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931131F9-745E-4401-B283-CC83C70DBF58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B37B4A5E-C594-4042-814C-CFECAAFF91A9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477CC9DF-D6A9-4584-A469-CB6843EC6C5B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78C1A183-2B29-4E90-9B09-C2438EE46806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CECF6390-4122-4775-97D3-5ABD39647359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65034033-AB70-441E-A30E-28ADE9B8B47A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41F80BC1-CC88-4C40-B39B-22CCB30D14D7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44F02AF2-A5BF-4078-B1F2-2F7CDBB49DC9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0" name="表格 4">
            <a:extLst>
              <a:ext uri="{FF2B5EF4-FFF2-40B4-BE49-F238E27FC236}">
                <a16:creationId xmlns:a16="http://schemas.microsoft.com/office/drawing/2014/main" id="{A02F2E21-3562-4BFF-A825-1D569096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59233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141" name="橢圓 140">
            <a:extLst>
              <a:ext uri="{FF2B5EF4-FFF2-40B4-BE49-F238E27FC236}">
                <a16:creationId xmlns:a16="http://schemas.microsoft.com/office/drawing/2014/main" id="{66C4A198-024F-46B9-B125-F4DCAD82F80D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462CB0D2-DCFC-44CD-BFCE-5D67B39E3BF5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A5E82C04-B56D-4D74-A89A-50542ECC1218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00C3BC80-44A4-4F2F-AC04-3E5326418551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2550346-1889-4F01-A274-635E4E0C7BAE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BD53BA5B-605F-4DAA-A389-8F514F75AD1D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E98268F2-E208-43FA-B57B-488A4B635A36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95BC999E-EF3F-495B-B23D-858E4C06434D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D2CE1B6B-EF6E-4112-9FED-D908D54ACEB6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F0474232-36BB-433D-B947-DF94A2D4C798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1003D383-BCCC-41B2-93B8-792500EC3A71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06E3BB8C-E416-48D9-AA67-A54B289D23A5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19394B60-5F46-40D9-BAA4-4FCB36317147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>
            <a:extLst>
              <a:ext uri="{FF2B5EF4-FFF2-40B4-BE49-F238E27FC236}">
                <a16:creationId xmlns:a16="http://schemas.microsoft.com/office/drawing/2014/main" id="{72A6CAEF-9305-4A46-9C37-0404C4ABB9FD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>
            <a:extLst>
              <a:ext uri="{FF2B5EF4-FFF2-40B4-BE49-F238E27FC236}">
                <a16:creationId xmlns:a16="http://schemas.microsoft.com/office/drawing/2014/main" id="{D5A896F0-F3B2-4882-A37C-678C2BB3A9A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0C26DFD0-7C5A-4606-87F1-92DFE509DC72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8E9465C1-B9D3-4E76-9697-B81BA36F5E02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0E2EA387-6CBD-4604-9839-629248FF192B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>
            <a:extLst>
              <a:ext uri="{FF2B5EF4-FFF2-40B4-BE49-F238E27FC236}">
                <a16:creationId xmlns:a16="http://schemas.microsoft.com/office/drawing/2014/main" id="{46E12D8C-73C1-4D68-B364-DA5BA50284CC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0703467D-ADDB-49EB-8E52-555B7E06B1B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BC39747-020D-488E-8A91-36C4CAA12165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B83FC2B2-B6E1-48C3-A406-FC6B52B1D74C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E5F6D75C-0E38-4848-8A21-946883A0B19B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888EB622-29D4-4058-AA55-98872D653BF9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8C7729AA-BADE-4BE9-957F-3247A1115A3E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957FF8C6-5938-41F2-B949-658E79D14E58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4421C61D-8C8B-4842-9513-8F5C4F3871FA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D6737AEF-BEAC-4BE5-A195-E2E7361C1112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25B939FE-7CCD-4F8B-844B-60620192F379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C53CE8B8-A9FF-4751-BF43-3C0314A6E831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9FE24AA-5791-4751-A551-7BEFBD5614D8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0E4CFABF-AB52-4897-BD03-6998E73A8882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83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4F3821-D84F-43F0-8A53-2DBD4260AECD}"/>
              </a:ext>
            </a:extLst>
          </p:cNvPr>
          <p:cNvSpPr/>
          <p:nvPr/>
        </p:nvSpPr>
        <p:spPr>
          <a:xfrm>
            <a:off x="157382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590AFD-67E6-481C-AC66-B3FF51D13CEA}"/>
              </a:ext>
            </a:extLst>
          </p:cNvPr>
          <p:cNvSpPr/>
          <p:nvPr/>
        </p:nvSpPr>
        <p:spPr>
          <a:xfrm>
            <a:off x="469509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75ECF2-D31A-4227-BD44-6FD63FEB6B68}"/>
              </a:ext>
            </a:extLst>
          </p:cNvPr>
          <p:cNvSpPr/>
          <p:nvPr/>
        </p:nvSpPr>
        <p:spPr>
          <a:xfrm>
            <a:off x="781636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1A7CD7D-5C79-4DEA-B1C4-C63779952288}"/>
              </a:ext>
            </a:extLst>
          </p:cNvPr>
          <p:cNvSpPr/>
          <p:nvPr/>
        </p:nvSpPr>
        <p:spPr>
          <a:xfrm>
            <a:off x="4931881" y="183622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C4BF19D-C495-4172-BC68-4AABF6D7384B}"/>
              </a:ext>
            </a:extLst>
          </p:cNvPr>
          <p:cNvSpPr/>
          <p:nvPr/>
        </p:nvSpPr>
        <p:spPr>
          <a:xfrm>
            <a:off x="375957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A0ACD6D-C80A-469B-859B-648250BEF728}"/>
              </a:ext>
            </a:extLst>
          </p:cNvPr>
          <p:cNvSpPr/>
          <p:nvPr/>
        </p:nvSpPr>
        <p:spPr>
          <a:xfrm>
            <a:off x="375957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E1A70AE-7F3B-437D-A21E-28D0EE9B167E}"/>
              </a:ext>
            </a:extLst>
          </p:cNvPr>
          <p:cNvSpPr/>
          <p:nvPr/>
        </p:nvSpPr>
        <p:spPr>
          <a:xfrm>
            <a:off x="375957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0EDEFBB-5246-4DAD-92A6-A40ED913C884}"/>
              </a:ext>
            </a:extLst>
          </p:cNvPr>
          <p:cNvSpPr/>
          <p:nvPr/>
        </p:nvSpPr>
        <p:spPr>
          <a:xfrm>
            <a:off x="32438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8DDA265-5CDF-4104-9D78-58C2388DEE8B}"/>
              </a:ext>
            </a:extLst>
          </p:cNvPr>
          <p:cNvSpPr/>
          <p:nvPr/>
        </p:nvSpPr>
        <p:spPr>
          <a:xfrm>
            <a:off x="32438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DC89AD7-4668-4241-BB02-A680DAEC9CA8}"/>
              </a:ext>
            </a:extLst>
          </p:cNvPr>
          <p:cNvSpPr/>
          <p:nvPr/>
        </p:nvSpPr>
        <p:spPr>
          <a:xfrm>
            <a:off x="32438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0E3F862-19A8-414B-92AA-A89B12960200}"/>
              </a:ext>
            </a:extLst>
          </p:cNvPr>
          <p:cNvSpPr/>
          <p:nvPr/>
        </p:nvSpPr>
        <p:spPr>
          <a:xfrm>
            <a:off x="32438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6E96C9A-F359-4CAE-AB50-BF3E21CCA61C}"/>
              </a:ext>
            </a:extLst>
          </p:cNvPr>
          <p:cNvSpPr/>
          <p:nvPr/>
        </p:nvSpPr>
        <p:spPr>
          <a:xfrm>
            <a:off x="27445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C08D2BD-9C01-485C-A7A3-DF99BA994751}"/>
              </a:ext>
            </a:extLst>
          </p:cNvPr>
          <p:cNvSpPr/>
          <p:nvPr/>
        </p:nvSpPr>
        <p:spPr>
          <a:xfrm>
            <a:off x="27445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9310546-E950-4F49-9DAD-905CB967BC5D}"/>
              </a:ext>
            </a:extLst>
          </p:cNvPr>
          <p:cNvSpPr/>
          <p:nvPr/>
        </p:nvSpPr>
        <p:spPr>
          <a:xfrm>
            <a:off x="27445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0ECFE59-AF26-40B3-AFF6-EE336A72D4EE}"/>
              </a:ext>
            </a:extLst>
          </p:cNvPr>
          <p:cNvSpPr/>
          <p:nvPr/>
        </p:nvSpPr>
        <p:spPr>
          <a:xfrm>
            <a:off x="27445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CD437A0-10D6-4FBC-9AA1-2F6B567F61F6}"/>
              </a:ext>
            </a:extLst>
          </p:cNvPr>
          <p:cNvSpPr/>
          <p:nvPr/>
        </p:nvSpPr>
        <p:spPr>
          <a:xfrm>
            <a:off x="2272103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ABD3CAF-2C16-40D4-B7B0-B3CFF6315A73}"/>
              </a:ext>
            </a:extLst>
          </p:cNvPr>
          <p:cNvSpPr/>
          <p:nvPr/>
        </p:nvSpPr>
        <p:spPr>
          <a:xfrm>
            <a:off x="227210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4172922E-3EAB-4028-9DB5-1DE3618CC3CA}"/>
              </a:ext>
            </a:extLst>
          </p:cNvPr>
          <p:cNvSpPr/>
          <p:nvPr/>
        </p:nvSpPr>
        <p:spPr>
          <a:xfrm>
            <a:off x="227210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ACDEBBD-6067-4869-A8DF-85945127D4AA}"/>
              </a:ext>
            </a:extLst>
          </p:cNvPr>
          <p:cNvSpPr/>
          <p:nvPr/>
        </p:nvSpPr>
        <p:spPr>
          <a:xfrm>
            <a:off x="227210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9363C42-E806-42D4-AF8F-BEB378B35575}"/>
              </a:ext>
            </a:extLst>
          </p:cNvPr>
          <p:cNvSpPr/>
          <p:nvPr/>
        </p:nvSpPr>
        <p:spPr>
          <a:xfrm>
            <a:off x="1836638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7F4FDEB-69DE-4807-AC69-664096268678}"/>
              </a:ext>
            </a:extLst>
          </p:cNvPr>
          <p:cNvSpPr/>
          <p:nvPr/>
        </p:nvSpPr>
        <p:spPr>
          <a:xfrm>
            <a:off x="1836638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BC306A5-970C-4EE6-875A-C7AEF8FFF75C}"/>
              </a:ext>
            </a:extLst>
          </p:cNvPr>
          <p:cNvSpPr/>
          <p:nvPr/>
        </p:nvSpPr>
        <p:spPr>
          <a:xfrm>
            <a:off x="1836638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C65C1C5-17EB-4F94-BDE2-1ABA3A61D569}"/>
              </a:ext>
            </a:extLst>
          </p:cNvPr>
          <p:cNvSpPr/>
          <p:nvPr/>
        </p:nvSpPr>
        <p:spPr>
          <a:xfrm>
            <a:off x="1836638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461B3952-F9B8-441C-BADC-1C75A52B4B8B}"/>
              </a:ext>
            </a:extLst>
          </p:cNvPr>
          <p:cNvSpPr/>
          <p:nvPr/>
        </p:nvSpPr>
        <p:spPr>
          <a:xfrm>
            <a:off x="6543500" y="1904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854DDB96-D0BC-4A06-A0FD-A33457CDAED6}"/>
              </a:ext>
            </a:extLst>
          </p:cNvPr>
          <p:cNvSpPr/>
          <p:nvPr/>
        </p:nvSpPr>
        <p:spPr>
          <a:xfrm>
            <a:off x="4999138" y="156480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24288AD-6EF9-475E-91FF-0475C3E13BC2}"/>
              </a:ext>
            </a:extLst>
          </p:cNvPr>
          <p:cNvSpPr/>
          <p:nvPr/>
        </p:nvSpPr>
        <p:spPr>
          <a:xfrm>
            <a:off x="5391560" y="13880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A7E1F69-DB57-4637-9660-24863C9BD0D2}"/>
              </a:ext>
            </a:extLst>
          </p:cNvPr>
          <p:cNvSpPr/>
          <p:nvPr/>
        </p:nvSpPr>
        <p:spPr>
          <a:xfrm>
            <a:off x="6199280" y="22503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0EC5C760-5D24-4831-A39D-1D67FF96106F}"/>
              </a:ext>
            </a:extLst>
          </p:cNvPr>
          <p:cNvSpPr/>
          <p:nvPr/>
        </p:nvSpPr>
        <p:spPr>
          <a:xfrm>
            <a:off x="5282066" y="25143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781211C-336E-4EAC-8AAA-3F3E6A228D3C}"/>
              </a:ext>
            </a:extLst>
          </p:cNvPr>
          <p:cNvSpPr/>
          <p:nvPr/>
        </p:nvSpPr>
        <p:spPr>
          <a:xfrm>
            <a:off x="6199280" y="199293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BB5910D-AA4B-48B4-8B52-FF6A138FD4B2}"/>
              </a:ext>
            </a:extLst>
          </p:cNvPr>
          <p:cNvSpPr/>
          <p:nvPr/>
        </p:nvSpPr>
        <p:spPr>
          <a:xfrm>
            <a:off x="7007569" y="25462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1ACED6A-A114-4B97-B8D5-BB14CEF4862C}"/>
              </a:ext>
            </a:extLst>
          </p:cNvPr>
          <p:cNvSpPr/>
          <p:nvPr/>
        </p:nvSpPr>
        <p:spPr>
          <a:xfrm>
            <a:off x="6631877" y="286583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2775539-E18E-4A05-81F0-F6D6826451C3}"/>
              </a:ext>
            </a:extLst>
          </p:cNvPr>
          <p:cNvSpPr/>
          <p:nvPr/>
        </p:nvSpPr>
        <p:spPr>
          <a:xfrm>
            <a:off x="5087515" y="30774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B8F0FB8-46D3-43B4-9C21-29FCB31FEDD7}"/>
              </a:ext>
            </a:extLst>
          </p:cNvPr>
          <p:cNvSpPr/>
          <p:nvPr/>
        </p:nvSpPr>
        <p:spPr>
          <a:xfrm>
            <a:off x="5787235" y="277812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6ABF219-7D79-4EA7-9FF5-D5DEE66D3C56}"/>
              </a:ext>
            </a:extLst>
          </p:cNvPr>
          <p:cNvSpPr/>
          <p:nvPr/>
        </p:nvSpPr>
        <p:spPr>
          <a:xfrm>
            <a:off x="6830815" y="1216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F3AD57B-69D7-48BC-8081-952BB10849C8}"/>
              </a:ext>
            </a:extLst>
          </p:cNvPr>
          <p:cNvSpPr/>
          <p:nvPr/>
        </p:nvSpPr>
        <p:spPr>
          <a:xfrm>
            <a:off x="6353075" y="17222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77A01D9-505B-44F0-8B85-20CE9A7D73FB}"/>
              </a:ext>
            </a:extLst>
          </p:cNvPr>
          <p:cNvSpPr/>
          <p:nvPr/>
        </p:nvSpPr>
        <p:spPr>
          <a:xfrm>
            <a:off x="5479937" y="20134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EAD7756-68E5-479A-AC08-D3E93507BBE1}"/>
              </a:ext>
            </a:extLst>
          </p:cNvPr>
          <p:cNvSpPr/>
          <p:nvPr/>
        </p:nvSpPr>
        <p:spPr>
          <a:xfrm>
            <a:off x="4802927" y="30095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67F285C-C244-4B73-A871-2D4DFFEBCD13}"/>
              </a:ext>
            </a:extLst>
          </p:cNvPr>
          <p:cNvSpPr/>
          <p:nvPr/>
        </p:nvSpPr>
        <p:spPr>
          <a:xfrm>
            <a:off x="4932726" y="32852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B0AB387-4551-48FB-B178-A0D84868E792}"/>
              </a:ext>
            </a:extLst>
          </p:cNvPr>
          <p:cNvSpPr/>
          <p:nvPr/>
        </p:nvSpPr>
        <p:spPr>
          <a:xfrm>
            <a:off x="6196217" y="32673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27B0DFF-3358-4F52-BAD6-328ACA52D1A7}"/>
              </a:ext>
            </a:extLst>
          </p:cNvPr>
          <p:cNvSpPr/>
          <p:nvPr/>
        </p:nvSpPr>
        <p:spPr>
          <a:xfrm>
            <a:off x="3751953" y="14678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588884E-89EE-443B-982C-EE115F6A82BC}"/>
              </a:ext>
            </a:extLst>
          </p:cNvPr>
          <p:cNvSpPr/>
          <p:nvPr/>
        </p:nvSpPr>
        <p:spPr>
          <a:xfrm>
            <a:off x="8099434" y="156529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CB872BD7-1231-4377-8BF3-925C4AF93FE8}"/>
              </a:ext>
            </a:extLst>
          </p:cNvPr>
          <p:cNvSpPr/>
          <p:nvPr/>
        </p:nvSpPr>
        <p:spPr>
          <a:xfrm>
            <a:off x="8155119" y="184642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9E384784-119E-4F96-9E9A-D6F458A2F217}"/>
              </a:ext>
            </a:extLst>
          </p:cNvPr>
          <p:cNvSpPr/>
          <p:nvPr/>
        </p:nvSpPr>
        <p:spPr>
          <a:xfrm>
            <a:off x="9423738" y="219566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41B772E-D635-46F8-A9CB-A09536ED4DC7}"/>
              </a:ext>
            </a:extLst>
          </p:cNvPr>
          <p:cNvSpPr/>
          <p:nvPr/>
        </p:nvSpPr>
        <p:spPr>
          <a:xfrm>
            <a:off x="8243496" y="13794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A9984FF1-0D3E-481D-9531-BF2183FAB344}"/>
              </a:ext>
            </a:extLst>
          </p:cNvPr>
          <p:cNvSpPr/>
          <p:nvPr/>
        </p:nvSpPr>
        <p:spPr>
          <a:xfrm>
            <a:off x="9855115" y="132135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B3BDB6D-34E2-4770-8EA1-38D5C5BFE385}"/>
              </a:ext>
            </a:extLst>
          </p:cNvPr>
          <p:cNvSpPr/>
          <p:nvPr/>
        </p:nvSpPr>
        <p:spPr>
          <a:xfrm>
            <a:off x="9855115" y="161756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1824092-1678-4C95-ABF7-805479A0454B}"/>
              </a:ext>
            </a:extLst>
          </p:cNvPr>
          <p:cNvSpPr/>
          <p:nvPr/>
        </p:nvSpPr>
        <p:spPr>
          <a:xfrm>
            <a:off x="9608090" y="14981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F52C4E1B-547E-4B1D-8CF0-7AB900445C70}"/>
              </a:ext>
            </a:extLst>
          </p:cNvPr>
          <p:cNvSpPr/>
          <p:nvPr/>
        </p:nvSpPr>
        <p:spPr>
          <a:xfrm>
            <a:off x="10109252" y="15291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2240A6-DA4F-4DD5-A96C-ADD2911E8F9C}"/>
              </a:ext>
            </a:extLst>
          </p:cNvPr>
          <p:cNvSpPr/>
          <p:nvPr/>
        </p:nvSpPr>
        <p:spPr>
          <a:xfrm>
            <a:off x="9408422" y="253397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4B4CA4B3-226D-47F5-A9C4-86F8D0670F5C}"/>
              </a:ext>
            </a:extLst>
          </p:cNvPr>
          <p:cNvSpPr/>
          <p:nvPr/>
        </p:nvSpPr>
        <p:spPr>
          <a:xfrm>
            <a:off x="9240929" y="234721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ACFD3E3-DD76-4B19-8156-166086B3AC66}"/>
              </a:ext>
            </a:extLst>
          </p:cNvPr>
          <p:cNvSpPr/>
          <p:nvPr/>
        </p:nvSpPr>
        <p:spPr>
          <a:xfrm>
            <a:off x="9126417" y="21856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2FAEE419-3FB8-4E1E-8BEB-7DF547C8B912}"/>
              </a:ext>
            </a:extLst>
          </p:cNvPr>
          <p:cNvSpPr/>
          <p:nvPr/>
        </p:nvSpPr>
        <p:spPr>
          <a:xfrm>
            <a:off x="8086610" y="32747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A0D3A2F-497A-426F-A82A-1AC91F020C9A}"/>
              </a:ext>
            </a:extLst>
          </p:cNvPr>
          <p:cNvSpPr/>
          <p:nvPr/>
        </p:nvSpPr>
        <p:spPr>
          <a:xfrm>
            <a:off x="8047607" y="29747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4236C3D2-D224-4E52-A252-D86504E0DC7F}"/>
              </a:ext>
            </a:extLst>
          </p:cNvPr>
          <p:cNvSpPr/>
          <p:nvPr/>
        </p:nvSpPr>
        <p:spPr>
          <a:xfrm>
            <a:off x="8331873" y="30631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1A121E1-ED80-4CDB-A615-B39959773134}"/>
              </a:ext>
            </a:extLst>
          </p:cNvPr>
          <p:cNvSpPr/>
          <p:nvPr/>
        </p:nvSpPr>
        <p:spPr>
          <a:xfrm>
            <a:off x="8420250" y="328246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1C8EEDDA-1BD3-4498-B199-9B71F4595DCD}"/>
              </a:ext>
            </a:extLst>
          </p:cNvPr>
          <p:cNvSpPr/>
          <p:nvPr/>
        </p:nvSpPr>
        <p:spPr>
          <a:xfrm>
            <a:off x="8252514" y="283282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4E1612F4-17AD-43F9-8B6A-633FF159C485}"/>
              </a:ext>
            </a:extLst>
          </p:cNvPr>
          <p:cNvSpPr/>
          <p:nvPr/>
        </p:nvSpPr>
        <p:spPr>
          <a:xfrm>
            <a:off x="9585176" y="24173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/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blipFill>
                <a:blip r:embed="rId2"/>
                <a:stretch>
                  <a:fillRect l="-4977" r="-497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/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blipFill>
                <a:blip r:embed="rId3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/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blipFill>
                <a:blip r:embed="rId4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E8146A37-6C7A-484F-AAEC-0E942EA7B02F}"/>
              </a:ext>
            </a:extLst>
          </p:cNvPr>
          <p:cNvSpPr txBox="1"/>
          <p:nvPr/>
        </p:nvSpPr>
        <p:spPr>
          <a:xfrm>
            <a:off x="1668881" y="4441826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10F1011-EAAF-4B05-A6F4-4CC0B30CD436}"/>
              </a:ext>
            </a:extLst>
          </p:cNvPr>
          <p:cNvSpPr txBox="1"/>
          <p:nvPr/>
        </p:nvSpPr>
        <p:spPr>
          <a:xfrm>
            <a:off x="4826448" y="4441826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Poisson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14F1552-0DBA-483A-A790-DD9F6195FFD8}"/>
              </a:ext>
            </a:extLst>
          </p:cNvPr>
          <p:cNvSpPr txBox="1"/>
          <p:nvPr/>
        </p:nvSpPr>
        <p:spPr>
          <a:xfrm>
            <a:off x="8634558" y="4441826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C020ED4-FFE5-4E53-86C2-EE163C9F6E25}"/>
              </a:ext>
            </a:extLst>
          </p:cNvPr>
          <p:cNvSpPr txBox="1"/>
          <p:nvPr/>
        </p:nvSpPr>
        <p:spPr>
          <a:xfrm>
            <a:off x="2234741" y="4890168"/>
            <a:ext cx="139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[dispersed]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D43DDFF-7D84-46BE-BB14-F8B7BB9CDB38}"/>
              </a:ext>
            </a:extLst>
          </p:cNvPr>
          <p:cNvSpPr txBox="1"/>
          <p:nvPr/>
        </p:nvSpPr>
        <p:spPr>
          <a:xfrm>
            <a:off x="5420360" y="4890168"/>
            <a:ext cx="1223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[random]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ACB18E2-B420-427A-9A5F-392A6C63B6B2}"/>
              </a:ext>
            </a:extLst>
          </p:cNvPr>
          <p:cNvSpPr txBox="1"/>
          <p:nvPr/>
        </p:nvSpPr>
        <p:spPr>
          <a:xfrm>
            <a:off x="8819708" y="4890168"/>
            <a:ext cx="96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[dense]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E49AF8C-E2CB-4865-8AAD-5E28CF16A90F}"/>
              </a:ext>
            </a:extLst>
          </p:cNvPr>
          <p:cNvCxnSpPr>
            <a:cxnSpLocks/>
          </p:cNvCxnSpPr>
          <p:nvPr/>
        </p:nvCxnSpPr>
        <p:spPr>
          <a:xfrm>
            <a:off x="1196502" y="3795548"/>
            <a:ext cx="9596466" cy="0"/>
          </a:xfrm>
          <a:prstGeom prst="straightConnector1">
            <a:avLst/>
          </a:prstGeom>
          <a:ln w="41275">
            <a:solidFill>
              <a:srgbClr val="002060">
                <a:alpha val="98000"/>
              </a:srgb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4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1CF7FAC-508B-49D5-B64E-6E1F1ED8D423}"/>
              </a:ext>
            </a:extLst>
          </p:cNvPr>
          <p:cNvSpPr/>
          <p:nvPr/>
        </p:nvSpPr>
        <p:spPr>
          <a:xfrm>
            <a:off x="291646" y="-338993"/>
            <a:ext cx="11201400" cy="2980593"/>
          </a:xfrm>
          <a:custGeom>
            <a:avLst/>
            <a:gdLst>
              <a:gd name="connsiteX0" fmla="*/ 0 w 11201400"/>
              <a:gd name="connsiteY0" fmla="*/ 2980593 h 2980593"/>
              <a:gd name="connsiteX1" fmla="*/ 342900 w 11201400"/>
              <a:gd name="connsiteY1" fmla="*/ 2892670 h 2980593"/>
              <a:gd name="connsiteX2" fmla="*/ 694593 w 11201400"/>
              <a:gd name="connsiteY2" fmla="*/ 2892670 h 2980593"/>
              <a:gd name="connsiteX3" fmla="*/ 694593 w 11201400"/>
              <a:gd name="connsiteY3" fmla="*/ 2892670 h 2980593"/>
              <a:gd name="connsiteX4" fmla="*/ 782516 w 11201400"/>
              <a:gd name="connsiteY4" fmla="*/ 2875085 h 2980593"/>
              <a:gd name="connsiteX5" fmla="*/ 835270 w 11201400"/>
              <a:gd name="connsiteY5" fmla="*/ 2839916 h 2980593"/>
              <a:gd name="connsiteX6" fmla="*/ 888023 w 11201400"/>
              <a:gd name="connsiteY6" fmla="*/ 2787162 h 2980593"/>
              <a:gd name="connsiteX7" fmla="*/ 949570 w 11201400"/>
              <a:gd name="connsiteY7" fmla="*/ 2760785 h 2980593"/>
              <a:gd name="connsiteX8" fmla="*/ 1125416 w 11201400"/>
              <a:gd name="connsiteY8" fmla="*/ 2751993 h 2980593"/>
              <a:gd name="connsiteX9" fmla="*/ 1301262 w 11201400"/>
              <a:gd name="connsiteY9" fmla="*/ 2716823 h 2980593"/>
              <a:gd name="connsiteX10" fmla="*/ 1389185 w 11201400"/>
              <a:gd name="connsiteY10" fmla="*/ 2637693 h 2980593"/>
              <a:gd name="connsiteX11" fmla="*/ 1529862 w 11201400"/>
              <a:gd name="connsiteY11" fmla="*/ 2584939 h 2980593"/>
              <a:gd name="connsiteX12" fmla="*/ 1679331 w 11201400"/>
              <a:gd name="connsiteY12" fmla="*/ 2567354 h 2980593"/>
              <a:gd name="connsiteX13" fmla="*/ 1767254 w 11201400"/>
              <a:gd name="connsiteY13" fmla="*/ 2470639 h 2980593"/>
              <a:gd name="connsiteX14" fmla="*/ 1776047 w 11201400"/>
              <a:gd name="connsiteY14" fmla="*/ 2409093 h 2980593"/>
              <a:gd name="connsiteX15" fmla="*/ 1969477 w 11201400"/>
              <a:gd name="connsiteY15" fmla="*/ 2391508 h 2980593"/>
              <a:gd name="connsiteX16" fmla="*/ 2048608 w 11201400"/>
              <a:gd name="connsiteY16" fmla="*/ 2409093 h 2980593"/>
              <a:gd name="connsiteX17" fmla="*/ 2180493 w 11201400"/>
              <a:gd name="connsiteY17" fmla="*/ 2400300 h 2980593"/>
              <a:gd name="connsiteX18" fmla="*/ 2224454 w 11201400"/>
              <a:gd name="connsiteY18" fmla="*/ 2356339 h 2980593"/>
              <a:gd name="connsiteX19" fmla="*/ 2224454 w 11201400"/>
              <a:gd name="connsiteY19" fmla="*/ 2356339 h 2980593"/>
              <a:gd name="connsiteX20" fmla="*/ 2312377 w 11201400"/>
              <a:gd name="connsiteY20" fmla="*/ 2259623 h 2980593"/>
              <a:gd name="connsiteX21" fmla="*/ 2365131 w 11201400"/>
              <a:gd name="connsiteY21" fmla="*/ 2224454 h 2980593"/>
              <a:gd name="connsiteX22" fmla="*/ 2461847 w 11201400"/>
              <a:gd name="connsiteY22" fmla="*/ 2145323 h 2980593"/>
              <a:gd name="connsiteX23" fmla="*/ 2514600 w 11201400"/>
              <a:gd name="connsiteY23" fmla="*/ 2057400 h 2980593"/>
              <a:gd name="connsiteX24" fmla="*/ 2558562 w 11201400"/>
              <a:gd name="connsiteY24" fmla="*/ 2031023 h 2980593"/>
              <a:gd name="connsiteX25" fmla="*/ 2637693 w 11201400"/>
              <a:gd name="connsiteY25" fmla="*/ 1943100 h 2980593"/>
              <a:gd name="connsiteX26" fmla="*/ 2655277 w 11201400"/>
              <a:gd name="connsiteY26" fmla="*/ 1863970 h 2980593"/>
              <a:gd name="connsiteX27" fmla="*/ 2699239 w 11201400"/>
              <a:gd name="connsiteY27" fmla="*/ 1767254 h 2980593"/>
              <a:gd name="connsiteX28" fmla="*/ 2795954 w 11201400"/>
              <a:gd name="connsiteY28" fmla="*/ 1732085 h 2980593"/>
              <a:gd name="connsiteX29" fmla="*/ 2901462 w 11201400"/>
              <a:gd name="connsiteY29" fmla="*/ 1679331 h 2980593"/>
              <a:gd name="connsiteX30" fmla="*/ 3112477 w 11201400"/>
              <a:gd name="connsiteY30" fmla="*/ 1617785 h 2980593"/>
              <a:gd name="connsiteX31" fmla="*/ 3200400 w 11201400"/>
              <a:gd name="connsiteY31" fmla="*/ 1608993 h 2980593"/>
              <a:gd name="connsiteX32" fmla="*/ 3253154 w 11201400"/>
              <a:gd name="connsiteY32" fmla="*/ 1582616 h 2980593"/>
              <a:gd name="connsiteX33" fmla="*/ 3332285 w 11201400"/>
              <a:gd name="connsiteY33" fmla="*/ 1556239 h 2980593"/>
              <a:gd name="connsiteX34" fmla="*/ 3464170 w 11201400"/>
              <a:gd name="connsiteY34" fmla="*/ 1521070 h 2980593"/>
              <a:gd name="connsiteX35" fmla="*/ 3587262 w 11201400"/>
              <a:gd name="connsiteY35" fmla="*/ 1512277 h 2980593"/>
              <a:gd name="connsiteX36" fmla="*/ 3657600 w 11201400"/>
              <a:gd name="connsiteY36" fmla="*/ 1503485 h 2980593"/>
              <a:gd name="connsiteX37" fmla="*/ 3754316 w 11201400"/>
              <a:gd name="connsiteY37" fmla="*/ 1503485 h 2980593"/>
              <a:gd name="connsiteX38" fmla="*/ 3859823 w 11201400"/>
              <a:gd name="connsiteY38" fmla="*/ 1468316 h 2980593"/>
              <a:gd name="connsiteX39" fmla="*/ 3894993 w 11201400"/>
              <a:gd name="connsiteY39" fmla="*/ 1345223 h 2980593"/>
              <a:gd name="connsiteX40" fmla="*/ 3938954 w 11201400"/>
              <a:gd name="connsiteY40" fmla="*/ 1283677 h 2980593"/>
              <a:gd name="connsiteX41" fmla="*/ 4088423 w 11201400"/>
              <a:gd name="connsiteY41" fmla="*/ 1090247 h 2980593"/>
              <a:gd name="connsiteX42" fmla="*/ 4158762 w 11201400"/>
              <a:gd name="connsiteY42" fmla="*/ 975947 h 2980593"/>
              <a:gd name="connsiteX43" fmla="*/ 4237893 w 11201400"/>
              <a:gd name="connsiteY43" fmla="*/ 923193 h 2980593"/>
              <a:gd name="connsiteX44" fmla="*/ 4237893 w 11201400"/>
              <a:gd name="connsiteY44" fmla="*/ 923193 h 2980593"/>
              <a:gd name="connsiteX45" fmla="*/ 4404947 w 11201400"/>
              <a:gd name="connsiteY45" fmla="*/ 826477 h 2980593"/>
              <a:gd name="connsiteX46" fmla="*/ 4510454 w 11201400"/>
              <a:gd name="connsiteY46" fmla="*/ 668216 h 2980593"/>
              <a:gd name="connsiteX47" fmla="*/ 4510454 w 11201400"/>
              <a:gd name="connsiteY47" fmla="*/ 589085 h 2980593"/>
              <a:gd name="connsiteX48" fmla="*/ 4580793 w 11201400"/>
              <a:gd name="connsiteY48" fmla="*/ 422031 h 2980593"/>
              <a:gd name="connsiteX49" fmla="*/ 4642339 w 11201400"/>
              <a:gd name="connsiteY49" fmla="*/ 342900 h 2980593"/>
              <a:gd name="connsiteX50" fmla="*/ 4730262 w 11201400"/>
              <a:gd name="connsiteY50" fmla="*/ 228600 h 2980593"/>
              <a:gd name="connsiteX51" fmla="*/ 4809393 w 11201400"/>
              <a:gd name="connsiteY51" fmla="*/ 61547 h 2980593"/>
              <a:gd name="connsiteX52" fmla="*/ 4914900 w 11201400"/>
              <a:gd name="connsiteY52" fmla="*/ 0 h 2980593"/>
              <a:gd name="connsiteX53" fmla="*/ 5055577 w 11201400"/>
              <a:gd name="connsiteY53" fmla="*/ 0 h 2980593"/>
              <a:gd name="connsiteX54" fmla="*/ 5187462 w 11201400"/>
              <a:gd name="connsiteY54" fmla="*/ 0 h 2980593"/>
              <a:gd name="connsiteX55" fmla="*/ 5275385 w 11201400"/>
              <a:gd name="connsiteY55" fmla="*/ 26377 h 2980593"/>
              <a:gd name="connsiteX56" fmla="*/ 5354516 w 11201400"/>
              <a:gd name="connsiteY56" fmla="*/ 114300 h 2980593"/>
              <a:gd name="connsiteX57" fmla="*/ 5477608 w 11201400"/>
              <a:gd name="connsiteY57" fmla="*/ 290147 h 2980593"/>
              <a:gd name="connsiteX58" fmla="*/ 5539154 w 11201400"/>
              <a:gd name="connsiteY58" fmla="*/ 465993 h 2980593"/>
              <a:gd name="connsiteX59" fmla="*/ 5873262 w 11201400"/>
              <a:gd name="connsiteY59" fmla="*/ 624254 h 2980593"/>
              <a:gd name="connsiteX60" fmla="*/ 5987562 w 11201400"/>
              <a:gd name="connsiteY60" fmla="*/ 650631 h 2980593"/>
              <a:gd name="connsiteX61" fmla="*/ 6154616 w 11201400"/>
              <a:gd name="connsiteY61" fmla="*/ 606670 h 2980593"/>
              <a:gd name="connsiteX62" fmla="*/ 6260123 w 11201400"/>
              <a:gd name="connsiteY62" fmla="*/ 668216 h 2980593"/>
              <a:gd name="connsiteX63" fmla="*/ 6356839 w 11201400"/>
              <a:gd name="connsiteY63" fmla="*/ 756139 h 2980593"/>
              <a:gd name="connsiteX64" fmla="*/ 6479931 w 11201400"/>
              <a:gd name="connsiteY64" fmla="*/ 852854 h 2980593"/>
              <a:gd name="connsiteX65" fmla="*/ 6541477 w 11201400"/>
              <a:gd name="connsiteY65" fmla="*/ 888023 h 2980593"/>
              <a:gd name="connsiteX66" fmla="*/ 6585439 w 11201400"/>
              <a:gd name="connsiteY66" fmla="*/ 949570 h 2980593"/>
              <a:gd name="connsiteX67" fmla="*/ 6717323 w 11201400"/>
              <a:gd name="connsiteY67" fmla="*/ 1019908 h 2980593"/>
              <a:gd name="connsiteX68" fmla="*/ 6796454 w 11201400"/>
              <a:gd name="connsiteY68" fmla="*/ 1055077 h 2980593"/>
              <a:gd name="connsiteX69" fmla="*/ 6866793 w 11201400"/>
              <a:gd name="connsiteY69" fmla="*/ 1099039 h 2980593"/>
              <a:gd name="connsiteX70" fmla="*/ 6989885 w 11201400"/>
              <a:gd name="connsiteY70" fmla="*/ 1195754 h 2980593"/>
              <a:gd name="connsiteX71" fmla="*/ 7148147 w 11201400"/>
              <a:gd name="connsiteY71" fmla="*/ 1266093 h 2980593"/>
              <a:gd name="connsiteX72" fmla="*/ 7394331 w 11201400"/>
              <a:gd name="connsiteY72" fmla="*/ 1424354 h 2980593"/>
              <a:gd name="connsiteX73" fmla="*/ 7464670 w 11201400"/>
              <a:gd name="connsiteY73" fmla="*/ 1485900 h 2980593"/>
              <a:gd name="connsiteX74" fmla="*/ 7552593 w 11201400"/>
              <a:gd name="connsiteY74" fmla="*/ 1529862 h 2980593"/>
              <a:gd name="connsiteX75" fmla="*/ 7605347 w 11201400"/>
              <a:gd name="connsiteY75" fmla="*/ 1591408 h 2980593"/>
              <a:gd name="connsiteX76" fmla="*/ 7649308 w 11201400"/>
              <a:gd name="connsiteY76" fmla="*/ 1626577 h 2980593"/>
              <a:gd name="connsiteX77" fmla="*/ 7702062 w 11201400"/>
              <a:gd name="connsiteY77" fmla="*/ 1714500 h 2980593"/>
              <a:gd name="connsiteX78" fmla="*/ 7860323 w 11201400"/>
              <a:gd name="connsiteY78" fmla="*/ 1784839 h 2980593"/>
              <a:gd name="connsiteX79" fmla="*/ 7930662 w 11201400"/>
              <a:gd name="connsiteY79" fmla="*/ 1837593 h 2980593"/>
              <a:gd name="connsiteX80" fmla="*/ 8036170 w 11201400"/>
              <a:gd name="connsiteY80" fmla="*/ 1855177 h 2980593"/>
              <a:gd name="connsiteX81" fmla="*/ 8176847 w 11201400"/>
              <a:gd name="connsiteY81" fmla="*/ 1863970 h 2980593"/>
              <a:gd name="connsiteX82" fmla="*/ 8396654 w 11201400"/>
              <a:gd name="connsiteY82" fmla="*/ 1846385 h 2980593"/>
              <a:gd name="connsiteX83" fmla="*/ 8493370 w 11201400"/>
              <a:gd name="connsiteY83" fmla="*/ 1793631 h 2980593"/>
              <a:gd name="connsiteX84" fmla="*/ 8678008 w 11201400"/>
              <a:gd name="connsiteY84" fmla="*/ 1723293 h 2980593"/>
              <a:gd name="connsiteX85" fmla="*/ 8827477 w 11201400"/>
              <a:gd name="connsiteY85" fmla="*/ 1723293 h 2980593"/>
              <a:gd name="connsiteX86" fmla="*/ 8959362 w 11201400"/>
              <a:gd name="connsiteY86" fmla="*/ 1828800 h 2980593"/>
              <a:gd name="connsiteX87" fmla="*/ 8985739 w 11201400"/>
              <a:gd name="connsiteY87" fmla="*/ 1863970 h 2980593"/>
              <a:gd name="connsiteX88" fmla="*/ 9091247 w 11201400"/>
              <a:gd name="connsiteY88" fmla="*/ 1907931 h 2980593"/>
              <a:gd name="connsiteX89" fmla="*/ 9152793 w 11201400"/>
              <a:gd name="connsiteY89" fmla="*/ 1960685 h 2980593"/>
              <a:gd name="connsiteX90" fmla="*/ 9223131 w 11201400"/>
              <a:gd name="connsiteY90" fmla="*/ 2013439 h 2980593"/>
              <a:gd name="connsiteX91" fmla="*/ 9583616 w 11201400"/>
              <a:gd name="connsiteY91" fmla="*/ 1969477 h 2980593"/>
              <a:gd name="connsiteX92" fmla="*/ 9768254 w 11201400"/>
              <a:gd name="connsiteY92" fmla="*/ 1960685 h 2980593"/>
              <a:gd name="connsiteX93" fmla="*/ 9803423 w 11201400"/>
              <a:gd name="connsiteY93" fmla="*/ 1969477 h 2980593"/>
              <a:gd name="connsiteX94" fmla="*/ 10014439 w 11201400"/>
              <a:gd name="connsiteY94" fmla="*/ 2118947 h 2980593"/>
              <a:gd name="connsiteX95" fmla="*/ 10172700 w 11201400"/>
              <a:gd name="connsiteY95" fmla="*/ 2162908 h 2980593"/>
              <a:gd name="connsiteX96" fmla="*/ 10225454 w 11201400"/>
              <a:gd name="connsiteY96" fmla="*/ 2180493 h 2980593"/>
              <a:gd name="connsiteX97" fmla="*/ 10454054 w 11201400"/>
              <a:gd name="connsiteY97" fmla="*/ 2294793 h 2980593"/>
              <a:gd name="connsiteX98" fmla="*/ 10770577 w 11201400"/>
              <a:gd name="connsiteY98" fmla="*/ 2620108 h 2980593"/>
              <a:gd name="connsiteX99" fmla="*/ 11043139 w 11201400"/>
              <a:gd name="connsiteY99" fmla="*/ 2831123 h 2980593"/>
              <a:gd name="connsiteX100" fmla="*/ 11131062 w 11201400"/>
              <a:gd name="connsiteY100" fmla="*/ 2927839 h 2980593"/>
              <a:gd name="connsiteX101" fmla="*/ 11201400 w 11201400"/>
              <a:gd name="connsiteY101" fmla="*/ 2971800 h 2980593"/>
              <a:gd name="connsiteX102" fmla="*/ 0 w 11201400"/>
              <a:gd name="connsiteY102" fmla="*/ 2980593 h 298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1201400" h="2980593">
                <a:moveTo>
                  <a:pt x="0" y="2980593"/>
                </a:moveTo>
                <a:lnTo>
                  <a:pt x="342900" y="2892670"/>
                </a:lnTo>
                <a:lnTo>
                  <a:pt x="694593" y="2892670"/>
                </a:lnTo>
                <a:lnTo>
                  <a:pt x="694593" y="2892670"/>
                </a:lnTo>
                <a:lnTo>
                  <a:pt x="782516" y="2875085"/>
                </a:lnTo>
                <a:lnTo>
                  <a:pt x="835270" y="2839916"/>
                </a:lnTo>
                <a:lnTo>
                  <a:pt x="888023" y="2787162"/>
                </a:lnTo>
                <a:lnTo>
                  <a:pt x="949570" y="2760785"/>
                </a:lnTo>
                <a:lnTo>
                  <a:pt x="1125416" y="2751993"/>
                </a:lnTo>
                <a:lnTo>
                  <a:pt x="1301262" y="2716823"/>
                </a:lnTo>
                <a:lnTo>
                  <a:pt x="1389185" y="2637693"/>
                </a:lnTo>
                <a:lnTo>
                  <a:pt x="1529862" y="2584939"/>
                </a:lnTo>
                <a:lnTo>
                  <a:pt x="1679331" y="2567354"/>
                </a:lnTo>
                <a:lnTo>
                  <a:pt x="1767254" y="2470639"/>
                </a:lnTo>
                <a:lnTo>
                  <a:pt x="1776047" y="2409093"/>
                </a:lnTo>
                <a:lnTo>
                  <a:pt x="1969477" y="2391508"/>
                </a:lnTo>
                <a:lnTo>
                  <a:pt x="2048608" y="2409093"/>
                </a:lnTo>
                <a:lnTo>
                  <a:pt x="2180493" y="2400300"/>
                </a:lnTo>
                <a:lnTo>
                  <a:pt x="2224454" y="2356339"/>
                </a:lnTo>
                <a:lnTo>
                  <a:pt x="2224454" y="2356339"/>
                </a:lnTo>
                <a:lnTo>
                  <a:pt x="2312377" y="2259623"/>
                </a:lnTo>
                <a:lnTo>
                  <a:pt x="2365131" y="2224454"/>
                </a:lnTo>
                <a:lnTo>
                  <a:pt x="2461847" y="2145323"/>
                </a:lnTo>
                <a:lnTo>
                  <a:pt x="2514600" y="2057400"/>
                </a:lnTo>
                <a:lnTo>
                  <a:pt x="2558562" y="2031023"/>
                </a:lnTo>
                <a:lnTo>
                  <a:pt x="2637693" y="1943100"/>
                </a:lnTo>
                <a:lnTo>
                  <a:pt x="2655277" y="1863970"/>
                </a:lnTo>
                <a:lnTo>
                  <a:pt x="2699239" y="1767254"/>
                </a:lnTo>
                <a:lnTo>
                  <a:pt x="2795954" y="1732085"/>
                </a:lnTo>
                <a:lnTo>
                  <a:pt x="2901462" y="1679331"/>
                </a:lnTo>
                <a:lnTo>
                  <a:pt x="3112477" y="1617785"/>
                </a:lnTo>
                <a:lnTo>
                  <a:pt x="3200400" y="1608993"/>
                </a:lnTo>
                <a:lnTo>
                  <a:pt x="3253154" y="1582616"/>
                </a:lnTo>
                <a:lnTo>
                  <a:pt x="3332285" y="1556239"/>
                </a:lnTo>
                <a:lnTo>
                  <a:pt x="3464170" y="1521070"/>
                </a:lnTo>
                <a:lnTo>
                  <a:pt x="3587262" y="1512277"/>
                </a:lnTo>
                <a:lnTo>
                  <a:pt x="3657600" y="1503485"/>
                </a:lnTo>
                <a:lnTo>
                  <a:pt x="3754316" y="1503485"/>
                </a:lnTo>
                <a:lnTo>
                  <a:pt x="3859823" y="1468316"/>
                </a:lnTo>
                <a:lnTo>
                  <a:pt x="3894993" y="1345223"/>
                </a:lnTo>
                <a:lnTo>
                  <a:pt x="3938954" y="1283677"/>
                </a:lnTo>
                <a:lnTo>
                  <a:pt x="4088423" y="1090247"/>
                </a:lnTo>
                <a:lnTo>
                  <a:pt x="4158762" y="975947"/>
                </a:lnTo>
                <a:lnTo>
                  <a:pt x="4237893" y="923193"/>
                </a:lnTo>
                <a:lnTo>
                  <a:pt x="4237893" y="923193"/>
                </a:lnTo>
                <a:lnTo>
                  <a:pt x="4404947" y="826477"/>
                </a:lnTo>
                <a:lnTo>
                  <a:pt x="4510454" y="668216"/>
                </a:lnTo>
                <a:lnTo>
                  <a:pt x="4510454" y="589085"/>
                </a:lnTo>
                <a:lnTo>
                  <a:pt x="4580793" y="422031"/>
                </a:lnTo>
                <a:lnTo>
                  <a:pt x="4642339" y="342900"/>
                </a:lnTo>
                <a:lnTo>
                  <a:pt x="4730262" y="228600"/>
                </a:lnTo>
                <a:lnTo>
                  <a:pt x="4809393" y="61547"/>
                </a:lnTo>
                <a:lnTo>
                  <a:pt x="4914900" y="0"/>
                </a:lnTo>
                <a:lnTo>
                  <a:pt x="5055577" y="0"/>
                </a:lnTo>
                <a:lnTo>
                  <a:pt x="5187462" y="0"/>
                </a:lnTo>
                <a:lnTo>
                  <a:pt x="5275385" y="26377"/>
                </a:lnTo>
                <a:lnTo>
                  <a:pt x="5354516" y="114300"/>
                </a:lnTo>
                <a:lnTo>
                  <a:pt x="5477608" y="290147"/>
                </a:lnTo>
                <a:lnTo>
                  <a:pt x="5539154" y="465993"/>
                </a:lnTo>
                <a:lnTo>
                  <a:pt x="5873262" y="624254"/>
                </a:lnTo>
                <a:cubicBezTo>
                  <a:pt x="5963514" y="654338"/>
                  <a:pt x="5924589" y="650631"/>
                  <a:pt x="5987562" y="650631"/>
                </a:cubicBezTo>
                <a:lnTo>
                  <a:pt x="6154616" y="606670"/>
                </a:lnTo>
                <a:lnTo>
                  <a:pt x="6260123" y="668216"/>
                </a:lnTo>
                <a:lnTo>
                  <a:pt x="6356839" y="756139"/>
                </a:lnTo>
                <a:cubicBezTo>
                  <a:pt x="6456205" y="835631"/>
                  <a:pt x="6414736" y="803958"/>
                  <a:pt x="6479931" y="852854"/>
                </a:cubicBezTo>
                <a:lnTo>
                  <a:pt x="6541477" y="888023"/>
                </a:lnTo>
                <a:lnTo>
                  <a:pt x="6585439" y="949570"/>
                </a:lnTo>
                <a:lnTo>
                  <a:pt x="6717323" y="1019908"/>
                </a:lnTo>
                <a:cubicBezTo>
                  <a:pt x="6790283" y="1056388"/>
                  <a:pt x="6761448" y="1055077"/>
                  <a:pt x="6796454" y="1055077"/>
                </a:cubicBezTo>
                <a:lnTo>
                  <a:pt x="6866793" y="1099039"/>
                </a:lnTo>
                <a:cubicBezTo>
                  <a:pt x="6943037" y="1186175"/>
                  <a:pt x="6899704" y="1157105"/>
                  <a:pt x="6989885" y="1195754"/>
                </a:cubicBezTo>
                <a:lnTo>
                  <a:pt x="7148147" y="1266093"/>
                </a:lnTo>
                <a:lnTo>
                  <a:pt x="7394331" y="1424354"/>
                </a:lnTo>
                <a:cubicBezTo>
                  <a:pt x="7457950" y="1487973"/>
                  <a:pt x="7426864" y="1485900"/>
                  <a:pt x="7464670" y="1485900"/>
                </a:cubicBezTo>
                <a:lnTo>
                  <a:pt x="7552593" y="1529862"/>
                </a:lnTo>
                <a:lnTo>
                  <a:pt x="7605347" y="1591408"/>
                </a:lnTo>
                <a:lnTo>
                  <a:pt x="7649308" y="1626577"/>
                </a:lnTo>
                <a:lnTo>
                  <a:pt x="7702062" y="1714500"/>
                </a:lnTo>
                <a:lnTo>
                  <a:pt x="7860323" y="1784839"/>
                </a:lnTo>
                <a:lnTo>
                  <a:pt x="7930662" y="1837593"/>
                </a:lnTo>
                <a:lnTo>
                  <a:pt x="8036170" y="1855177"/>
                </a:lnTo>
                <a:lnTo>
                  <a:pt x="8176847" y="1863970"/>
                </a:lnTo>
                <a:lnTo>
                  <a:pt x="8396654" y="1846385"/>
                </a:lnTo>
                <a:lnTo>
                  <a:pt x="8493370" y="1793631"/>
                </a:lnTo>
                <a:lnTo>
                  <a:pt x="8678008" y="1723293"/>
                </a:lnTo>
                <a:lnTo>
                  <a:pt x="8827477" y="1723293"/>
                </a:lnTo>
                <a:cubicBezTo>
                  <a:pt x="8882753" y="1762776"/>
                  <a:pt x="8909126" y="1778564"/>
                  <a:pt x="8959362" y="1828800"/>
                </a:cubicBezTo>
                <a:cubicBezTo>
                  <a:pt x="8969724" y="1839162"/>
                  <a:pt x="8976947" y="1852247"/>
                  <a:pt x="8985739" y="1863970"/>
                </a:cubicBezTo>
                <a:lnTo>
                  <a:pt x="9091247" y="1907931"/>
                </a:lnTo>
                <a:lnTo>
                  <a:pt x="9152793" y="1960685"/>
                </a:lnTo>
                <a:lnTo>
                  <a:pt x="9223131" y="2013439"/>
                </a:lnTo>
                <a:lnTo>
                  <a:pt x="9583616" y="1969477"/>
                </a:lnTo>
                <a:cubicBezTo>
                  <a:pt x="9733046" y="1959515"/>
                  <a:pt x="9671441" y="1960685"/>
                  <a:pt x="9768254" y="1960685"/>
                </a:cubicBezTo>
                <a:lnTo>
                  <a:pt x="9803423" y="1969477"/>
                </a:lnTo>
                <a:cubicBezTo>
                  <a:pt x="9862016" y="2016352"/>
                  <a:pt x="9947395" y="2089615"/>
                  <a:pt x="10014439" y="2118947"/>
                </a:cubicBezTo>
                <a:cubicBezTo>
                  <a:pt x="10064600" y="2140892"/>
                  <a:pt x="10119946" y="2148254"/>
                  <a:pt x="10172700" y="2162908"/>
                </a:cubicBezTo>
                <a:lnTo>
                  <a:pt x="10225454" y="2180493"/>
                </a:lnTo>
                <a:lnTo>
                  <a:pt x="10454054" y="2294793"/>
                </a:lnTo>
                <a:lnTo>
                  <a:pt x="10770577" y="2620108"/>
                </a:lnTo>
                <a:lnTo>
                  <a:pt x="11043139" y="2831123"/>
                </a:lnTo>
                <a:lnTo>
                  <a:pt x="11131062" y="2927839"/>
                </a:lnTo>
                <a:lnTo>
                  <a:pt x="11201400" y="2971800"/>
                </a:lnTo>
                <a:lnTo>
                  <a:pt x="0" y="2980593"/>
                </a:lnTo>
                <a:close/>
              </a:path>
            </a:pathLst>
          </a:custGeom>
          <a:solidFill>
            <a:srgbClr val="CDB69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5357E8C-56C1-4AAA-8452-321DE9597AF1}"/>
              </a:ext>
            </a:extLst>
          </p:cNvPr>
          <p:cNvCxnSpPr>
            <a:cxnSpLocks/>
          </p:cNvCxnSpPr>
          <p:nvPr/>
        </p:nvCxnSpPr>
        <p:spPr>
          <a:xfrm flipV="1">
            <a:off x="291646" y="2648451"/>
            <a:ext cx="11201400" cy="8793"/>
          </a:xfrm>
          <a:prstGeom prst="line">
            <a:avLst/>
          </a:prstGeom>
          <a:ln w="38100">
            <a:solidFill>
              <a:srgbClr val="CDB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608A5B96-9970-4C71-B4E0-8214E23A283D}"/>
              </a:ext>
            </a:extLst>
          </p:cNvPr>
          <p:cNvSpPr/>
          <p:nvPr/>
        </p:nvSpPr>
        <p:spPr>
          <a:xfrm>
            <a:off x="299720" y="883920"/>
            <a:ext cx="3952240" cy="1757680"/>
          </a:xfrm>
          <a:custGeom>
            <a:avLst/>
            <a:gdLst>
              <a:gd name="connsiteX0" fmla="*/ 10160 w 3952240"/>
              <a:gd name="connsiteY0" fmla="*/ 1757680 h 1757680"/>
              <a:gd name="connsiteX1" fmla="*/ 0 w 3952240"/>
              <a:gd name="connsiteY1" fmla="*/ 284480 h 1757680"/>
              <a:gd name="connsiteX2" fmla="*/ 284480 w 3952240"/>
              <a:gd name="connsiteY2" fmla="*/ 203200 h 1757680"/>
              <a:gd name="connsiteX3" fmla="*/ 558800 w 3952240"/>
              <a:gd name="connsiteY3" fmla="*/ 172720 h 1757680"/>
              <a:gd name="connsiteX4" fmla="*/ 965200 w 3952240"/>
              <a:gd name="connsiteY4" fmla="*/ 172720 h 1757680"/>
              <a:gd name="connsiteX5" fmla="*/ 1239520 w 3952240"/>
              <a:gd name="connsiteY5" fmla="*/ 274320 h 1757680"/>
              <a:gd name="connsiteX6" fmla="*/ 1534160 w 3952240"/>
              <a:gd name="connsiteY6" fmla="*/ 355600 h 1757680"/>
              <a:gd name="connsiteX7" fmla="*/ 1757680 w 3952240"/>
              <a:gd name="connsiteY7" fmla="*/ 365760 h 1757680"/>
              <a:gd name="connsiteX8" fmla="*/ 2062480 w 3952240"/>
              <a:gd name="connsiteY8" fmla="*/ 325120 h 1757680"/>
              <a:gd name="connsiteX9" fmla="*/ 2326640 w 3952240"/>
              <a:gd name="connsiteY9" fmla="*/ 243840 h 1757680"/>
              <a:gd name="connsiteX10" fmla="*/ 2570480 w 3952240"/>
              <a:gd name="connsiteY10" fmla="*/ 233680 h 1757680"/>
              <a:gd name="connsiteX11" fmla="*/ 2743200 w 3952240"/>
              <a:gd name="connsiteY11" fmla="*/ 294640 h 1757680"/>
              <a:gd name="connsiteX12" fmla="*/ 2885440 w 3952240"/>
              <a:gd name="connsiteY12" fmla="*/ 294640 h 1757680"/>
              <a:gd name="connsiteX13" fmla="*/ 3423920 w 3952240"/>
              <a:gd name="connsiteY13" fmla="*/ 233680 h 1757680"/>
              <a:gd name="connsiteX14" fmla="*/ 3860800 w 3952240"/>
              <a:gd name="connsiteY14" fmla="*/ 10160 h 1757680"/>
              <a:gd name="connsiteX15" fmla="*/ 3952240 w 3952240"/>
              <a:gd name="connsiteY15" fmla="*/ 0 h 1757680"/>
              <a:gd name="connsiteX16" fmla="*/ 3891280 w 3952240"/>
              <a:gd name="connsiteY16" fmla="*/ 132080 h 1757680"/>
              <a:gd name="connsiteX17" fmla="*/ 3942080 w 3952240"/>
              <a:gd name="connsiteY17" fmla="*/ 30480 h 175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2240" h="1757680">
                <a:moveTo>
                  <a:pt x="10160" y="1757680"/>
                </a:moveTo>
                <a:cubicBezTo>
                  <a:pt x="6773" y="1266613"/>
                  <a:pt x="3387" y="775547"/>
                  <a:pt x="0" y="284480"/>
                </a:cubicBezTo>
                <a:lnTo>
                  <a:pt x="284480" y="203200"/>
                </a:lnTo>
                <a:lnTo>
                  <a:pt x="558800" y="172720"/>
                </a:lnTo>
                <a:lnTo>
                  <a:pt x="965200" y="172720"/>
                </a:lnTo>
                <a:lnTo>
                  <a:pt x="1239520" y="274320"/>
                </a:lnTo>
                <a:lnTo>
                  <a:pt x="1534160" y="355600"/>
                </a:lnTo>
                <a:lnTo>
                  <a:pt x="1757680" y="365760"/>
                </a:lnTo>
                <a:lnTo>
                  <a:pt x="2062480" y="325120"/>
                </a:lnTo>
                <a:lnTo>
                  <a:pt x="2326640" y="243840"/>
                </a:lnTo>
                <a:lnTo>
                  <a:pt x="2570480" y="233680"/>
                </a:lnTo>
                <a:lnTo>
                  <a:pt x="2743200" y="294640"/>
                </a:lnTo>
                <a:lnTo>
                  <a:pt x="2885440" y="294640"/>
                </a:lnTo>
                <a:lnTo>
                  <a:pt x="3423920" y="233680"/>
                </a:lnTo>
                <a:lnTo>
                  <a:pt x="3860800" y="10160"/>
                </a:lnTo>
                <a:lnTo>
                  <a:pt x="3952240" y="0"/>
                </a:lnTo>
                <a:lnTo>
                  <a:pt x="3891280" y="132080"/>
                </a:lnTo>
                <a:lnTo>
                  <a:pt x="3942080" y="30480"/>
                </a:lnTo>
              </a:path>
            </a:pathLst>
          </a:custGeom>
          <a:noFill/>
          <a:ln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2AEBA6D-2FB7-41E4-A10F-0EF0014B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r="509" b="39630"/>
          <a:stretch/>
        </p:blipFill>
        <p:spPr>
          <a:xfrm>
            <a:off x="0" y="3593331"/>
            <a:ext cx="12359640" cy="333822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31B7A1-23B9-42E3-9DF6-8371EBA0DFBE}"/>
              </a:ext>
            </a:extLst>
          </p:cNvPr>
          <p:cNvSpPr txBox="1"/>
          <p:nvPr/>
        </p:nvSpPr>
        <p:spPr>
          <a:xfrm rot="1899804">
            <a:off x="6181304" y="3881482"/>
            <a:ext cx="1825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地球表面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5AB2D3F-0B51-4CC7-95A5-9AE62F47B074}"/>
              </a:ext>
            </a:extLst>
          </p:cNvPr>
          <p:cNvSpPr/>
          <p:nvPr/>
        </p:nvSpPr>
        <p:spPr>
          <a:xfrm>
            <a:off x="0" y="5841966"/>
            <a:ext cx="12359640" cy="457200"/>
          </a:xfrm>
          <a:custGeom>
            <a:avLst/>
            <a:gdLst>
              <a:gd name="connsiteX0" fmla="*/ 0 w 12359640"/>
              <a:gd name="connsiteY0" fmla="*/ 182880 h 457200"/>
              <a:gd name="connsiteX1" fmla="*/ 533400 w 12359640"/>
              <a:gd name="connsiteY1" fmla="*/ 259080 h 457200"/>
              <a:gd name="connsiteX2" fmla="*/ 777240 w 12359640"/>
              <a:gd name="connsiteY2" fmla="*/ 228600 h 457200"/>
              <a:gd name="connsiteX3" fmla="*/ 1310640 w 12359640"/>
              <a:gd name="connsiteY3" fmla="*/ 152400 h 457200"/>
              <a:gd name="connsiteX4" fmla="*/ 1722120 w 12359640"/>
              <a:gd name="connsiteY4" fmla="*/ 106680 h 457200"/>
              <a:gd name="connsiteX5" fmla="*/ 2118360 w 12359640"/>
              <a:gd name="connsiteY5" fmla="*/ 137160 h 457200"/>
              <a:gd name="connsiteX6" fmla="*/ 2484120 w 12359640"/>
              <a:gd name="connsiteY6" fmla="*/ 259080 h 457200"/>
              <a:gd name="connsiteX7" fmla="*/ 2926080 w 12359640"/>
              <a:gd name="connsiteY7" fmla="*/ 304800 h 457200"/>
              <a:gd name="connsiteX8" fmla="*/ 3261360 w 12359640"/>
              <a:gd name="connsiteY8" fmla="*/ 198120 h 457200"/>
              <a:gd name="connsiteX9" fmla="*/ 3596640 w 12359640"/>
              <a:gd name="connsiteY9" fmla="*/ 76200 h 457200"/>
              <a:gd name="connsiteX10" fmla="*/ 4130040 w 12359640"/>
              <a:gd name="connsiteY10" fmla="*/ 0 h 457200"/>
              <a:gd name="connsiteX11" fmla="*/ 4678680 w 12359640"/>
              <a:gd name="connsiteY11" fmla="*/ 121920 h 457200"/>
              <a:gd name="connsiteX12" fmla="*/ 5135880 w 12359640"/>
              <a:gd name="connsiteY12" fmla="*/ 411480 h 457200"/>
              <a:gd name="connsiteX13" fmla="*/ 6614160 w 12359640"/>
              <a:gd name="connsiteY13" fmla="*/ 426720 h 457200"/>
              <a:gd name="connsiteX14" fmla="*/ 7284720 w 12359640"/>
              <a:gd name="connsiteY14" fmla="*/ 381000 h 457200"/>
              <a:gd name="connsiteX15" fmla="*/ 7406640 w 12359640"/>
              <a:gd name="connsiteY15" fmla="*/ 320040 h 457200"/>
              <a:gd name="connsiteX16" fmla="*/ 7650480 w 12359640"/>
              <a:gd name="connsiteY16" fmla="*/ 243840 h 457200"/>
              <a:gd name="connsiteX17" fmla="*/ 7818120 w 12359640"/>
              <a:gd name="connsiteY17" fmla="*/ 198120 h 457200"/>
              <a:gd name="connsiteX18" fmla="*/ 7985760 w 12359640"/>
              <a:gd name="connsiteY18" fmla="*/ 198120 h 457200"/>
              <a:gd name="connsiteX19" fmla="*/ 8351520 w 12359640"/>
              <a:gd name="connsiteY19" fmla="*/ 198120 h 457200"/>
              <a:gd name="connsiteX20" fmla="*/ 8580120 w 12359640"/>
              <a:gd name="connsiteY20" fmla="*/ 259080 h 457200"/>
              <a:gd name="connsiteX21" fmla="*/ 8869680 w 12359640"/>
              <a:gd name="connsiteY21" fmla="*/ 350520 h 457200"/>
              <a:gd name="connsiteX22" fmla="*/ 9250680 w 12359640"/>
              <a:gd name="connsiteY22" fmla="*/ 441960 h 457200"/>
              <a:gd name="connsiteX23" fmla="*/ 9525000 w 12359640"/>
              <a:gd name="connsiteY23" fmla="*/ 457200 h 457200"/>
              <a:gd name="connsiteX24" fmla="*/ 9829800 w 12359640"/>
              <a:gd name="connsiteY24" fmla="*/ 411480 h 457200"/>
              <a:gd name="connsiteX25" fmla="*/ 10393680 w 12359640"/>
              <a:gd name="connsiteY25" fmla="*/ 457200 h 457200"/>
              <a:gd name="connsiteX26" fmla="*/ 10668000 w 12359640"/>
              <a:gd name="connsiteY26" fmla="*/ 289560 h 457200"/>
              <a:gd name="connsiteX27" fmla="*/ 11033760 w 12359640"/>
              <a:gd name="connsiteY27" fmla="*/ 320040 h 457200"/>
              <a:gd name="connsiteX28" fmla="*/ 11430000 w 12359640"/>
              <a:gd name="connsiteY28" fmla="*/ 228600 h 457200"/>
              <a:gd name="connsiteX29" fmla="*/ 11887200 w 12359640"/>
              <a:gd name="connsiteY29" fmla="*/ 365760 h 457200"/>
              <a:gd name="connsiteX30" fmla="*/ 12192000 w 12359640"/>
              <a:gd name="connsiteY30" fmla="*/ 381000 h 457200"/>
              <a:gd name="connsiteX31" fmla="*/ 12359640 w 12359640"/>
              <a:gd name="connsiteY31" fmla="*/ 3048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359640" h="457200">
                <a:moveTo>
                  <a:pt x="0" y="182880"/>
                </a:moveTo>
                <a:lnTo>
                  <a:pt x="533400" y="259080"/>
                </a:lnTo>
                <a:lnTo>
                  <a:pt x="777240" y="228600"/>
                </a:lnTo>
                <a:lnTo>
                  <a:pt x="1310640" y="152400"/>
                </a:lnTo>
                <a:lnTo>
                  <a:pt x="1722120" y="106680"/>
                </a:lnTo>
                <a:lnTo>
                  <a:pt x="2118360" y="137160"/>
                </a:lnTo>
                <a:lnTo>
                  <a:pt x="2484120" y="259080"/>
                </a:lnTo>
                <a:lnTo>
                  <a:pt x="2926080" y="304800"/>
                </a:lnTo>
                <a:lnTo>
                  <a:pt x="3261360" y="198120"/>
                </a:lnTo>
                <a:lnTo>
                  <a:pt x="3596640" y="76200"/>
                </a:lnTo>
                <a:lnTo>
                  <a:pt x="4130040" y="0"/>
                </a:lnTo>
                <a:lnTo>
                  <a:pt x="4678680" y="121920"/>
                </a:lnTo>
                <a:lnTo>
                  <a:pt x="5135880" y="411480"/>
                </a:lnTo>
                <a:lnTo>
                  <a:pt x="6614160" y="426720"/>
                </a:lnTo>
                <a:lnTo>
                  <a:pt x="7284720" y="381000"/>
                </a:lnTo>
                <a:lnTo>
                  <a:pt x="7406640" y="320040"/>
                </a:lnTo>
                <a:lnTo>
                  <a:pt x="7650480" y="243840"/>
                </a:lnTo>
                <a:lnTo>
                  <a:pt x="7818120" y="198120"/>
                </a:lnTo>
                <a:lnTo>
                  <a:pt x="7985760" y="198120"/>
                </a:lnTo>
                <a:lnTo>
                  <a:pt x="8351520" y="198120"/>
                </a:lnTo>
                <a:lnTo>
                  <a:pt x="8580120" y="259080"/>
                </a:lnTo>
                <a:lnTo>
                  <a:pt x="8869680" y="350520"/>
                </a:lnTo>
                <a:lnTo>
                  <a:pt x="9250680" y="441960"/>
                </a:lnTo>
                <a:lnTo>
                  <a:pt x="9525000" y="457200"/>
                </a:lnTo>
                <a:lnTo>
                  <a:pt x="9829800" y="411480"/>
                </a:lnTo>
                <a:lnTo>
                  <a:pt x="10393680" y="457200"/>
                </a:lnTo>
                <a:lnTo>
                  <a:pt x="10668000" y="289560"/>
                </a:lnTo>
                <a:lnTo>
                  <a:pt x="11033760" y="320040"/>
                </a:lnTo>
                <a:lnTo>
                  <a:pt x="11430000" y="228600"/>
                </a:lnTo>
                <a:lnTo>
                  <a:pt x="11887200" y="365760"/>
                </a:lnTo>
                <a:lnTo>
                  <a:pt x="12192000" y="381000"/>
                </a:lnTo>
                <a:lnTo>
                  <a:pt x="12359640" y="30480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72B79D2A-E630-4F77-A020-E6FAF9447403}"/>
              </a:ext>
            </a:extLst>
          </p:cNvPr>
          <p:cNvSpPr/>
          <p:nvPr/>
        </p:nvSpPr>
        <p:spPr>
          <a:xfrm>
            <a:off x="-3291840" y="5257800"/>
            <a:ext cx="17541240" cy="2149417"/>
          </a:xfrm>
          <a:prstGeom prst="arc">
            <a:avLst>
              <a:gd name="adj1" fmla="val 11320772"/>
              <a:gd name="adj2" fmla="val 21259287"/>
            </a:avLst>
          </a:prstGeom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9B025F2-8B11-4007-A64B-9A1BB83AFBDC}"/>
              </a:ext>
            </a:extLst>
          </p:cNvPr>
          <p:cNvSpPr txBox="1"/>
          <p:nvPr/>
        </p:nvSpPr>
        <p:spPr>
          <a:xfrm rot="224150">
            <a:off x="9532215" y="4890779"/>
            <a:ext cx="2300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參考橢球面</a:t>
            </a:r>
            <a:endParaRPr lang="zh-TW" altLang="en-US" sz="24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AC3EB6-3665-4509-8FD4-105ADDB892A7}"/>
              </a:ext>
            </a:extLst>
          </p:cNvPr>
          <p:cNvSpPr txBox="1"/>
          <p:nvPr/>
        </p:nvSpPr>
        <p:spPr>
          <a:xfrm>
            <a:off x="5046474" y="6299166"/>
            <a:ext cx="2266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大地基準面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6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673B94E-04CB-4263-94A0-B109718E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440" y="-1512043"/>
            <a:ext cx="4487219" cy="44178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F2CEC8-6C84-410D-9B18-082DBD2A8BD8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-213180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766F52-DAB5-4998-A26C-28721D3A2BC8}"/>
              </a:ext>
            </a:extLst>
          </p:cNvPr>
          <p:cNvSpPr/>
          <p:nvPr/>
        </p:nvSpPr>
        <p:spPr>
          <a:xfrm>
            <a:off x="7551264" y="-25400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3693184-9D9B-4C7A-B176-E3FAD6ACF7B0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12914" y="-165227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10871E-365F-4462-BFD6-F5EA66D2E2D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5996" y="2525818"/>
            <a:ext cx="6475480" cy="488835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C0CF7C-E6EA-41E8-A9A8-F413D252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960" y="-1481563"/>
            <a:ext cx="4487219" cy="44178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2A2290-4379-4F45-B4CE-AAA15AF11FE0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17" y="-210132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75CCF45-33B0-4C1E-9D14-46655E0C7FB1}"/>
              </a:ext>
            </a:extLst>
          </p:cNvPr>
          <p:cNvSpPr/>
          <p:nvPr/>
        </p:nvSpPr>
        <p:spPr>
          <a:xfrm>
            <a:off x="7581744" y="-22352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D78970E-C2B5-4A58-9E89-4EC44B547561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43394" y="-162179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1A920CD-4EAA-4FF3-8C82-8619B5E03DF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5516" y="2556298"/>
            <a:ext cx="6475480" cy="48883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7F03DF-F880-480B-944B-6A5E2884BEF1}"/>
              </a:ext>
            </a:extLst>
          </p:cNvPr>
          <p:cNvPicPr/>
          <p:nvPr/>
        </p:nvPicPr>
        <p:blipFill rotWithShape="1"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0" b="2063"/>
          <a:stretch/>
        </p:blipFill>
        <p:spPr bwMode="auto">
          <a:xfrm>
            <a:off x="5719964" y="3336758"/>
            <a:ext cx="5176636" cy="386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5FCA32-E6FA-4175-8079-F7E856B3092C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5240" y="3331577"/>
            <a:ext cx="3993226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21365</TotalTime>
  <Words>3382</Words>
  <Application>Microsoft Office PowerPoint</Application>
  <PresentationFormat>寬螢幕</PresentationFormat>
  <Paragraphs>1846</Paragraphs>
  <Slides>79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91" baseType="lpstr">
      <vt:lpstr>Adobe 黑体 Std R</vt:lpstr>
      <vt:lpstr>微軟正黑體</vt:lpstr>
      <vt:lpstr>標楷體</vt:lpstr>
      <vt:lpstr>Arial</vt:lpstr>
      <vt:lpstr>Arial</vt:lpstr>
      <vt:lpstr>Calibri</vt:lpstr>
      <vt:lpstr>Calibri Light</vt:lpstr>
      <vt:lpstr>Cambria Math</vt:lpstr>
      <vt:lpstr>Consolas</vt:lpstr>
      <vt:lpstr>Georgia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330</cp:revision>
  <dcterms:created xsi:type="dcterms:W3CDTF">2020-11-28T07:53:52Z</dcterms:created>
  <dcterms:modified xsi:type="dcterms:W3CDTF">2022-10-16T13:19:06Z</dcterms:modified>
</cp:coreProperties>
</file>